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21" r:id="rId1"/>
  </p:sldMasterIdLst>
  <p:notesMasterIdLst>
    <p:notesMasterId r:id="rId52"/>
  </p:notesMasterIdLst>
  <p:handoutMasterIdLst>
    <p:handoutMasterId r:id="rId53"/>
  </p:handoutMasterIdLst>
  <p:sldIdLst>
    <p:sldId id="256" r:id="rId2"/>
    <p:sldId id="258" r:id="rId3"/>
    <p:sldId id="259" r:id="rId4"/>
    <p:sldId id="257" r:id="rId5"/>
    <p:sldId id="260" r:id="rId6"/>
    <p:sldId id="312" r:id="rId7"/>
    <p:sldId id="262" r:id="rId8"/>
    <p:sldId id="263" r:id="rId9"/>
    <p:sldId id="313" r:id="rId10"/>
    <p:sldId id="265" r:id="rId11"/>
    <p:sldId id="266" r:id="rId12"/>
    <p:sldId id="267" r:id="rId13"/>
    <p:sldId id="270" r:id="rId14"/>
    <p:sldId id="271" r:id="rId15"/>
    <p:sldId id="273" r:id="rId16"/>
    <p:sldId id="310" r:id="rId17"/>
    <p:sldId id="274" r:id="rId18"/>
    <p:sldId id="275" r:id="rId19"/>
    <p:sldId id="292" r:id="rId20"/>
    <p:sldId id="276" r:id="rId21"/>
    <p:sldId id="277" r:id="rId22"/>
    <p:sldId id="278" r:id="rId23"/>
    <p:sldId id="279" r:id="rId24"/>
    <p:sldId id="311" r:id="rId25"/>
    <p:sldId id="280" r:id="rId26"/>
    <p:sldId id="281" r:id="rId27"/>
    <p:sldId id="303" r:id="rId28"/>
    <p:sldId id="304" r:id="rId29"/>
    <p:sldId id="282" r:id="rId30"/>
    <p:sldId id="283" r:id="rId31"/>
    <p:sldId id="309" r:id="rId32"/>
    <p:sldId id="308" r:id="rId33"/>
    <p:sldId id="306" r:id="rId34"/>
    <p:sldId id="307" r:id="rId35"/>
    <p:sldId id="305" r:id="rId36"/>
    <p:sldId id="284" r:id="rId37"/>
    <p:sldId id="285" r:id="rId38"/>
    <p:sldId id="290" r:id="rId39"/>
    <p:sldId id="289" r:id="rId40"/>
    <p:sldId id="291" r:id="rId41"/>
    <p:sldId id="287" r:id="rId42"/>
    <p:sldId id="293" r:id="rId43"/>
    <p:sldId id="295" r:id="rId44"/>
    <p:sldId id="296" r:id="rId45"/>
    <p:sldId id="297" r:id="rId46"/>
    <p:sldId id="298" r:id="rId47"/>
    <p:sldId id="299" r:id="rId48"/>
    <p:sldId id="300" r:id="rId49"/>
    <p:sldId id="286" r:id="rId50"/>
    <p:sldId id="301" r:id="rId51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308" autoAdjust="0"/>
  </p:normalViewPr>
  <p:slideViewPr>
    <p:cSldViewPr snapToGrid="0" snapToObjects="1">
      <p:cViewPr varScale="1">
        <p:scale>
          <a:sx n="69" d="100"/>
          <a:sy n="69" d="100"/>
        </p:scale>
        <p:origin x="-24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image" Target="../media/image37.emf"/><Relationship Id="rId4" Type="http://schemas.openxmlformats.org/officeDocument/2006/relationships/image" Target="../media/image4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image" Target="../media/image5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58A8DF-F6BB-B84C-A38C-888DED04739C}" type="datetime1">
              <a:rPr kumimoji="1" lang="ja-JP" altLang="en-US" smtClean="0"/>
              <a:pPr/>
              <a:t>2013/2/18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D4985B-E988-E741-B7FB-276838D6310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00340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51E37A-7D2F-4140-8EE3-115BE82280FE}" type="datetime1">
              <a:rPr kumimoji="1" lang="ja-JP" altLang="en-US" smtClean="0"/>
              <a:pPr/>
              <a:t>2013/2/18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EB96B-FCAC-BF4D-9B6D-98BC4C96B7A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24848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EB96B-FCAC-BF4D-9B6D-98BC4C96B7A0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0650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フリーフォーム 6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/>
            <a:ahLst/>
            <a:cxnLst>
              <a:cxn ang="0">
                <a:pos x="1507" y="31"/>
              </a:cxn>
              <a:cxn ang="0">
                <a:pos x="2276" y="2364"/>
              </a:cxn>
              <a:cxn ang="0">
                <a:pos x="1595" y="73"/>
              </a:cxn>
              <a:cxn ang="0">
                <a:pos x="1611" y="431"/>
              </a:cxn>
              <a:cxn ang="0">
                <a:pos x="1247" y="702"/>
              </a:cxn>
              <a:cxn ang="0">
                <a:pos x="1148" y="816"/>
              </a:cxn>
              <a:cxn ang="0">
                <a:pos x="3304" y="1476"/>
              </a:cxn>
              <a:cxn ang="0">
                <a:pos x="1460" y="400"/>
              </a:cxn>
              <a:cxn ang="0">
                <a:pos x="11" y="982"/>
              </a:cxn>
              <a:cxn ang="0">
                <a:pos x="3881" y="192"/>
              </a:cxn>
              <a:cxn ang="0">
                <a:pos x="2790" y="395"/>
              </a:cxn>
              <a:cxn ang="0">
                <a:pos x="3372" y="1003"/>
              </a:cxn>
              <a:cxn ang="0">
                <a:pos x="3408" y="1013"/>
              </a:cxn>
              <a:cxn ang="0">
                <a:pos x="3491" y="1179"/>
              </a:cxn>
              <a:cxn ang="0">
                <a:pos x="3341" y="1642"/>
              </a:cxn>
              <a:cxn ang="0">
                <a:pos x="3169" y="2057"/>
              </a:cxn>
              <a:cxn ang="0">
                <a:pos x="3013" y="2359"/>
              </a:cxn>
              <a:cxn ang="0">
                <a:pos x="317" y="2343"/>
              </a:cxn>
              <a:cxn ang="0">
                <a:pos x="327" y="2696"/>
              </a:cxn>
              <a:cxn ang="0">
                <a:pos x="2665" y="2852"/>
              </a:cxn>
              <a:cxn ang="0">
                <a:pos x="4385" y="3065"/>
              </a:cxn>
              <a:cxn ang="0">
                <a:pos x="4219" y="2411"/>
              </a:cxn>
              <a:cxn ang="0">
                <a:pos x="4328" y="1455"/>
              </a:cxn>
              <a:cxn ang="0">
                <a:pos x="4193" y="1366"/>
              </a:cxn>
              <a:cxn ang="0">
                <a:pos x="4182" y="769"/>
              </a:cxn>
              <a:cxn ang="0">
                <a:pos x="4369" y="515"/>
              </a:cxn>
              <a:cxn ang="0">
                <a:pos x="307" y="2925"/>
              </a:cxn>
              <a:cxn ang="0">
                <a:pos x="4317" y="2811"/>
              </a:cxn>
              <a:cxn ang="0">
                <a:pos x="3855" y="270"/>
              </a:cxn>
              <a:cxn ang="0">
                <a:pos x="4292" y="2889"/>
              </a:cxn>
              <a:cxn ang="0">
                <a:pos x="4203" y="2717"/>
              </a:cxn>
              <a:cxn ang="0">
                <a:pos x="4027" y="2551"/>
              </a:cxn>
              <a:cxn ang="0">
                <a:pos x="348" y="1190"/>
              </a:cxn>
              <a:cxn ang="0">
                <a:pos x="790" y="634"/>
              </a:cxn>
              <a:cxn ang="0">
                <a:pos x="172" y="650"/>
              </a:cxn>
              <a:cxn ang="0">
                <a:pos x="78" y="1341"/>
              </a:cxn>
              <a:cxn ang="0">
                <a:pos x="509" y="857"/>
              </a:cxn>
              <a:cxn ang="0">
                <a:pos x="218" y="946"/>
              </a:cxn>
              <a:cxn ang="0">
                <a:pos x="333" y="1938"/>
              </a:cxn>
              <a:cxn ang="0">
                <a:pos x="244" y="1377"/>
              </a:cxn>
              <a:cxn ang="0">
                <a:pos x="629" y="1122"/>
              </a:cxn>
              <a:cxn ang="0">
                <a:pos x="795" y="587"/>
              </a:cxn>
              <a:cxn ang="0">
                <a:pos x="198" y="1341"/>
              </a:cxn>
              <a:cxn ang="0">
                <a:pos x="3865" y="99"/>
              </a:cxn>
              <a:cxn ang="0">
                <a:pos x="3315" y="899"/>
              </a:cxn>
              <a:cxn ang="0">
                <a:pos x="2276" y="2364"/>
              </a:cxn>
              <a:cxn ang="0">
                <a:pos x="3777" y="37"/>
              </a:cxn>
              <a:cxn ang="0">
                <a:pos x="125" y="1481"/>
              </a:cxn>
              <a:cxn ang="0">
                <a:pos x="114" y="1382"/>
              </a:cxn>
              <a:cxn ang="0">
                <a:pos x="2276" y="2364"/>
              </a:cxn>
              <a:cxn ang="0">
                <a:pos x="847" y="774"/>
              </a:cxn>
              <a:cxn ang="0">
                <a:pos x="1091" y="759"/>
              </a:cxn>
              <a:cxn ang="0">
                <a:pos x="1148" y="743"/>
              </a:cxn>
              <a:cxn ang="0">
                <a:pos x="889" y="831"/>
              </a:cxn>
              <a:cxn ang="0">
                <a:pos x="1018" y="857"/>
              </a:cxn>
              <a:cxn ang="0">
                <a:pos x="915" y="702"/>
              </a:cxn>
              <a:cxn ang="0">
                <a:pos x="1387" y="151"/>
              </a:cxn>
              <a:cxn ang="0">
                <a:pos x="1294" y="322"/>
              </a:cxn>
              <a:cxn ang="0">
                <a:pos x="1356" y="535"/>
              </a:cxn>
              <a:cxn ang="0">
                <a:pos x="1231" y="374"/>
              </a:cxn>
              <a:cxn ang="0">
                <a:pos x="1024" y="489"/>
              </a:cxn>
              <a:cxn ang="0">
                <a:pos x="1231" y="753"/>
              </a:cxn>
              <a:cxn ang="0">
                <a:pos x="1237" y="535"/>
              </a:cxn>
            </a:cxnLst>
            <a:rect l="0" t="0" r="0" b="0"/>
            <a:pathLst>
              <a:path w="4395" h="3107">
                <a:moveTo>
                  <a:pt x="2276" y="2364"/>
                </a:moveTo>
                <a:lnTo>
                  <a:pt x="2291" y="2380"/>
                </a:lnTo>
                <a:lnTo>
                  <a:pt x="2322" y="2385"/>
                </a:lnTo>
                <a:lnTo>
                  <a:pt x="2354" y="2390"/>
                </a:lnTo>
                <a:lnTo>
                  <a:pt x="2385" y="2380"/>
                </a:lnTo>
                <a:lnTo>
                  <a:pt x="2364" y="2369"/>
                </a:lnTo>
                <a:lnTo>
                  <a:pt x="2333" y="2369"/>
                </a:lnTo>
                <a:lnTo>
                  <a:pt x="2302" y="2364"/>
                </a:lnTo>
                <a:lnTo>
                  <a:pt x="2281" y="2364"/>
                </a:lnTo>
                <a:lnTo>
                  <a:pt x="2271" y="2364"/>
                </a:lnTo>
                <a:lnTo>
                  <a:pt x="2271" y="2364"/>
                </a:lnTo>
                <a:lnTo>
                  <a:pt x="2276" y="2364"/>
                </a:lnTo>
                <a:lnTo>
                  <a:pt x="2286" y="135"/>
                </a:lnTo>
                <a:lnTo>
                  <a:pt x="2302" y="130"/>
                </a:lnTo>
                <a:lnTo>
                  <a:pt x="2312" y="125"/>
                </a:lnTo>
                <a:lnTo>
                  <a:pt x="2317" y="135"/>
                </a:lnTo>
                <a:lnTo>
                  <a:pt x="2328" y="130"/>
                </a:lnTo>
                <a:lnTo>
                  <a:pt x="2343" y="151"/>
                </a:lnTo>
                <a:lnTo>
                  <a:pt x="2343" y="156"/>
                </a:lnTo>
                <a:lnTo>
                  <a:pt x="2348" y="151"/>
                </a:lnTo>
                <a:lnTo>
                  <a:pt x="2348" y="146"/>
                </a:lnTo>
                <a:lnTo>
                  <a:pt x="2348" y="140"/>
                </a:lnTo>
                <a:lnTo>
                  <a:pt x="2343" y="125"/>
                </a:lnTo>
                <a:lnTo>
                  <a:pt x="2354" y="125"/>
                </a:lnTo>
                <a:lnTo>
                  <a:pt x="2364" y="135"/>
                </a:lnTo>
                <a:lnTo>
                  <a:pt x="2369" y="135"/>
                </a:lnTo>
                <a:lnTo>
                  <a:pt x="2374" y="130"/>
                </a:lnTo>
                <a:lnTo>
                  <a:pt x="2374" y="125"/>
                </a:lnTo>
                <a:lnTo>
                  <a:pt x="2374" y="120"/>
                </a:lnTo>
                <a:lnTo>
                  <a:pt x="2364" y="114"/>
                </a:lnTo>
                <a:lnTo>
                  <a:pt x="2380" y="104"/>
                </a:lnTo>
                <a:lnTo>
                  <a:pt x="2364" y="99"/>
                </a:lnTo>
                <a:lnTo>
                  <a:pt x="2359" y="99"/>
                </a:lnTo>
                <a:lnTo>
                  <a:pt x="2348" y="104"/>
                </a:lnTo>
                <a:lnTo>
                  <a:pt x="2354" y="89"/>
                </a:lnTo>
                <a:lnTo>
                  <a:pt x="2328" y="94"/>
                </a:lnTo>
                <a:lnTo>
                  <a:pt x="2322" y="89"/>
                </a:lnTo>
                <a:lnTo>
                  <a:pt x="2322" y="78"/>
                </a:lnTo>
                <a:lnTo>
                  <a:pt x="2312" y="78"/>
                </a:lnTo>
                <a:lnTo>
                  <a:pt x="2297" y="78"/>
                </a:lnTo>
                <a:lnTo>
                  <a:pt x="2297" y="83"/>
                </a:lnTo>
                <a:lnTo>
                  <a:pt x="2297" y="89"/>
                </a:lnTo>
                <a:lnTo>
                  <a:pt x="2302" y="94"/>
                </a:lnTo>
                <a:lnTo>
                  <a:pt x="2286" y="109"/>
                </a:lnTo>
                <a:lnTo>
                  <a:pt x="2302" y="104"/>
                </a:lnTo>
                <a:lnTo>
                  <a:pt x="2297" y="109"/>
                </a:lnTo>
                <a:lnTo>
                  <a:pt x="2286" y="135"/>
                </a:lnTo>
                <a:lnTo>
                  <a:pt x="2276" y="2364"/>
                </a:lnTo>
                <a:lnTo>
                  <a:pt x="2338" y="302"/>
                </a:lnTo>
                <a:lnTo>
                  <a:pt x="2328" y="312"/>
                </a:lnTo>
                <a:lnTo>
                  <a:pt x="2322" y="312"/>
                </a:lnTo>
                <a:lnTo>
                  <a:pt x="2328" y="302"/>
                </a:lnTo>
                <a:lnTo>
                  <a:pt x="2322" y="302"/>
                </a:lnTo>
                <a:lnTo>
                  <a:pt x="2317" y="302"/>
                </a:lnTo>
                <a:lnTo>
                  <a:pt x="2322" y="296"/>
                </a:lnTo>
                <a:lnTo>
                  <a:pt x="2328" y="291"/>
                </a:lnTo>
                <a:lnTo>
                  <a:pt x="2317" y="296"/>
                </a:lnTo>
                <a:lnTo>
                  <a:pt x="2317" y="291"/>
                </a:lnTo>
                <a:lnTo>
                  <a:pt x="2307" y="302"/>
                </a:lnTo>
                <a:lnTo>
                  <a:pt x="2302" y="312"/>
                </a:lnTo>
                <a:lnTo>
                  <a:pt x="2297" y="312"/>
                </a:lnTo>
                <a:lnTo>
                  <a:pt x="2297" y="317"/>
                </a:lnTo>
                <a:lnTo>
                  <a:pt x="2302" y="317"/>
                </a:lnTo>
                <a:lnTo>
                  <a:pt x="2302" y="322"/>
                </a:lnTo>
                <a:lnTo>
                  <a:pt x="2307" y="322"/>
                </a:lnTo>
                <a:lnTo>
                  <a:pt x="2307" y="327"/>
                </a:lnTo>
                <a:lnTo>
                  <a:pt x="2307" y="333"/>
                </a:lnTo>
                <a:lnTo>
                  <a:pt x="2317" y="327"/>
                </a:lnTo>
                <a:lnTo>
                  <a:pt x="2317" y="322"/>
                </a:lnTo>
                <a:lnTo>
                  <a:pt x="2328" y="327"/>
                </a:lnTo>
                <a:lnTo>
                  <a:pt x="2328" y="333"/>
                </a:lnTo>
                <a:lnTo>
                  <a:pt x="2328" y="327"/>
                </a:lnTo>
                <a:lnTo>
                  <a:pt x="2328" y="322"/>
                </a:lnTo>
                <a:lnTo>
                  <a:pt x="2328" y="317"/>
                </a:lnTo>
                <a:lnTo>
                  <a:pt x="2322" y="317"/>
                </a:lnTo>
                <a:lnTo>
                  <a:pt x="2338" y="312"/>
                </a:lnTo>
                <a:lnTo>
                  <a:pt x="2338" y="302"/>
                </a:lnTo>
                <a:lnTo>
                  <a:pt x="2276" y="2364"/>
                </a:lnTo>
                <a:lnTo>
                  <a:pt x="2390" y="78"/>
                </a:lnTo>
                <a:lnTo>
                  <a:pt x="2369" y="83"/>
                </a:lnTo>
                <a:lnTo>
                  <a:pt x="2390" y="89"/>
                </a:lnTo>
                <a:lnTo>
                  <a:pt x="2390" y="78"/>
                </a:lnTo>
                <a:lnTo>
                  <a:pt x="2276" y="2364"/>
                </a:lnTo>
                <a:lnTo>
                  <a:pt x="2359" y="83"/>
                </a:lnTo>
                <a:lnTo>
                  <a:pt x="2354" y="89"/>
                </a:lnTo>
                <a:lnTo>
                  <a:pt x="2369" y="83"/>
                </a:lnTo>
                <a:lnTo>
                  <a:pt x="2359" y="83"/>
                </a:lnTo>
                <a:lnTo>
                  <a:pt x="2276" y="2364"/>
                </a:lnTo>
                <a:lnTo>
                  <a:pt x="1481" y="47"/>
                </a:lnTo>
                <a:lnTo>
                  <a:pt x="1481" y="52"/>
                </a:lnTo>
                <a:lnTo>
                  <a:pt x="1486" y="52"/>
                </a:lnTo>
                <a:lnTo>
                  <a:pt x="1486" y="57"/>
                </a:lnTo>
                <a:lnTo>
                  <a:pt x="1486" y="52"/>
                </a:lnTo>
                <a:lnTo>
                  <a:pt x="1491" y="52"/>
                </a:lnTo>
                <a:lnTo>
                  <a:pt x="1496" y="47"/>
                </a:lnTo>
                <a:lnTo>
                  <a:pt x="1502" y="47"/>
                </a:lnTo>
                <a:lnTo>
                  <a:pt x="1496" y="52"/>
                </a:lnTo>
                <a:lnTo>
                  <a:pt x="1502" y="52"/>
                </a:lnTo>
                <a:lnTo>
                  <a:pt x="1507" y="52"/>
                </a:lnTo>
                <a:lnTo>
                  <a:pt x="1507" y="47"/>
                </a:lnTo>
                <a:lnTo>
                  <a:pt x="1512" y="47"/>
                </a:lnTo>
                <a:lnTo>
                  <a:pt x="1517" y="42"/>
                </a:lnTo>
                <a:lnTo>
                  <a:pt x="1517" y="37"/>
                </a:lnTo>
                <a:lnTo>
                  <a:pt x="1507" y="37"/>
                </a:lnTo>
                <a:lnTo>
                  <a:pt x="1507" y="31"/>
                </a:lnTo>
                <a:lnTo>
                  <a:pt x="1502" y="26"/>
                </a:lnTo>
                <a:lnTo>
                  <a:pt x="1496" y="31"/>
                </a:lnTo>
                <a:lnTo>
                  <a:pt x="1491" y="31"/>
                </a:lnTo>
                <a:lnTo>
                  <a:pt x="1486" y="37"/>
                </a:lnTo>
                <a:lnTo>
                  <a:pt x="1481" y="47"/>
                </a:lnTo>
                <a:lnTo>
                  <a:pt x="2276" y="2364"/>
                </a:lnTo>
                <a:lnTo>
                  <a:pt x="1476" y="172"/>
                </a:lnTo>
                <a:lnTo>
                  <a:pt x="1486" y="172"/>
                </a:lnTo>
                <a:lnTo>
                  <a:pt x="1491" y="166"/>
                </a:lnTo>
                <a:lnTo>
                  <a:pt x="1486" y="161"/>
                </a:lnTo>
                <a:lnTo>
                  <a:pt x="1476" y="166"/>
                </a:lnTo>
                <a:lnTo>
                  <a:pt x="1476" y="172"/>
                </a:lnTo>
                <a:lnTo>
                  <a:pt x="2276" y="2364"/>
                </a:lnTo>
                <a:lnTo>
                  <a:pt x="2686" y="2250"/>
                </a:lnTo>
                <a:lnTo>
                  <a:pt x="2702" y="2234"/>
                </a:lnTo>
                <a:lnTo>
                  <a:pt x="2702" y="2229"/>
                </a:lnTo>
                <a:lnTo>
                  <a:pt x="2691" y="2224"/>
                </a:lnTo>
                <a:lnTo>
                  <a:pt x="2681" y="2218"/>
                </a:lnTo>
                <a:lnTo>
                  <a:pt x="2681" y="2213"/>
                </a:lnTo>
                <a:lnTo>
                  <a:pt x="2686" y="2208"/>
                </a:lnTo>
                <a:lnTo>
                  <a:pt x="2671" y="2218"/>
                </a:lnTo>
                <a:lnTo>
                  <a:pt x="2660" y="2229"/>
                </a:lnTo>
                <a:lnTo>
                  <a:pt x="2655" y="2239"/>
                </a:lnTo>
                <a:lnTo>
                  <a:pt x="2660" y="2250"/>
                </a:lnTo>
                <a:lnTo>
                  <a:pt x="2671" y="2250"/>
                </a:lnTo>
                <a:lnTo>
                  <a:pt x="2686" y="2250"/>
                </a:lnTo>
                <a:lnTo>
                  <a:pt x="2276" y="2364"/>
                </a:lnTo>
                <a:lnTo>
                  <a:pt x="1683" y="21"/>
                </a:lnTo>
                <a:lnTo>
                  <a:pt x="1683" y="26"/>
                </a:lnTo>
                <a:lnTo>
                  <a:pt x="1683" y="31"/>
                </a:lnTo>
                <a:lnTo>
                  <a:pt x="1689" y="31"/>
                </a:lnTo>
                <a:lnTo>
                  <a:pt x="1689" y="37"/>
                </a:lnTo>
                <a:lnTo>
                  <a:pt x="1689" y="31"/>
                </a:lnTo>
                <a:lnTo>
                  <a:pt x="1694" y="37"/>
                </a:lnTo>
                <a:lnTo>
                  <a:pt x="1694" y="31"/>
                </a:lnTo>
                <a:lnTo>
                  <a:pt x="1699" y="37"/>
                </a:lnTo>
                <a:lnTo>
                  <a:pt x="1699" y="31"/>
                </a:lnTo>
                <a:lnTo>
                  <a:pt x="1704" y="31"/>
                </a:lnTo>
                <a:lnTo>
                  <a:pt x="1709" y="26"/>
                </a:lnTo>
                <a:lnTo>
                  <a:pt x="1709" y="21"/>
                </a:lnTo>
                <a:lnTo>
                  <a:pt x="1709" y="26"/>
                </a:lnTo>
                <a:lnTo>
                  <a:pt x="1715" y="21"/>
                </a:lnTo>
                <a:lnTo>
                  <a:pt x="1715" y="16"/>
                </a:lnTo>
                <a:lnTo>
                  <a:pt x="1715" y="11"/>
                </a:lnTo>
                <a:lnTo>
                  <a:pt x="1715" y="5"/>
                </a:lnTo>
                <a:lnTo>
                  <a:pt x="1709" y="5"/>
                </a:lnTo>
                <a:lnTo>
                  <a:pt x="1704" y="5"/>
                </a:lnTo>
                <a:lnTo>
                  <a:pt x="1699" y="11"/>
                </a:lnTo>
                <a:lnTo>
                  <a:pt x="1689" y="16"/>
                </a:lnTo>
                <a:lnTo>
                  <a:pt x="1683" y="21"/>
                </a:lnTo>
                <a:lnTo>
                  <a:pt x="2276" y="2364"/>
                </a:lnTo>
                <a:lnTo>
                  <a:pt x="1496" y="639"/>
                </a:lnTo>
                <a:lnTo>
                  <a:pt x="1496" y="644"/>
                </a:lnTo>
                <a:lnTo>
                  <a:pt x="1502" y="644"/>
                </a:lnTo>
                <a:lnTo>
                  <a:pt x="1507" y="639"/>
                </a:lnTo>
                <a:lnTo>
                  <a:pt x="1502" y="639"/>
                </a:lnTo>
                <a:lnTo>
                  <a:pt x="1496" y="639"/>
                </a:lnTo>
                <a:lnTo>
                  <a:pt x="2276" y="2364"/>
                </a:lnTo>
                <a:lnTo>
                  <a:pt x="1637" y="348"/>
                </a:lnTo>
                <a:lnTo>
                  <a:pt x="1642" y="353"/>
                </a:lnTo>
                <a:lnTo>
                  <a:pt x="1637" y="359"/>
                </a:lnTo>
                <a:lnTo>
                  <a:pt x="1642" y="359"/>
                </a:lnTo>
                <a:lnTo>
                  <a:pt x="1637" y="359"/>
                </a:lnTo>
                <a:lnTo>
                  <a:pt x="1642" y="359"/>
                </a:lnTo>
                <a:lnTo>
                  <a:pt x="1637" y="364"/>
                </a:lnTo>
                <a:lnTo>
                  <a:pt x="1642" y="364"/>
                </a:lnTo>
                <a:lnTo>
                  <a:pt x="1642" y="369"/>
                </a:lnTo>
                <a:lnTo>
                  <a:pt x="1647" y="369"/>
                </a:lnTo>
                <a:lnTo>
                  <a:pt x="1647" y="374"/>
                </a:lnTo>
                <a:lnTo>
                  <a:pt x="1647" y="369"/>
                </a:lnTo>
                <a:lnTo>
                  <a:pt x="1647" y="374"/>
                </a:lnTo>
                <a:lnTo>
                  <a:pt x="1652" y="369"/>
                </a:lnTo>
                <a:lnTo>
                  <a:pt x="1652" y="374"/>
                </a:lnTo>
                <a:lnTo>
                  <a:pt x="1652" y="369"/>
                </a:lnTo>
                <a:lnTo>
                  <a:pt x="1657" y="369"/>
                </a:lnTo>
                <a:lnTo>
                  <a:pt x="1663" y="369"/>
                </a:lnTo>
                <a:lnTo>
                  <a:pt x="1668" y="369"/>
                </a:lnTo>
                <a:lnTo>
                  <a:pt x="1673" y="364"/>
                </a:lnTo>
                <a:lnTo>
                  <a:pt x="1673" y="369"/>
                </a:lnTo>
                <a:lnTo>
                  <a:pt x="1673" y="364"/>
                </a:lnTo>
                <a:lnTo>
                  <a:pt x="1678" y="364"/>
                </a:lnTo>
                <a:lnTo>
                  <a:pt x="1683" y="359"/>
                </a:lnTo>
                <a:lnTo>
                  <a:pt x="1689" y="353"/>
                </a:lnTo>
                <a:lnTo>
                  <a:pt x="1694" y="348"/>
                </a:lnTo>
                <a:lnTo>
                  <a:pt x="1689" y="343"/>
                </a:lnTo>
                <a:lnTo>
                  <a:pt x="1694" y="343"/>
                </a:lnTo>
                <a:lnTo>
                  <a:pt x="1694" y="338"/>
                </a:lnTo>
                <a:lnTo>
                  <a:pt x="1689" y="338"/>
                </a:lnTo>
                <a:lnTo>
                  <a:pt x="1689" y="333"/>
                </a:lnTo>
                <a:lnTo>
                  <a:pt x="1683" y="333"/>
                </a:lnTo>
                <a:lnTo>
                  <a:pt x="1678" y="327"/>
                </a:lnTo>
                <a:lnTo>
                  <a:pt x="1673" y="333"/>
                </a:lnTo>
                <a:lnTo>
                  <a:pt x="1673" y="327"/>
                </a:lnTo>
                <a:lnTo>
                  <a:pt x="1673" y="333"/>
                </a:lnTo>
                <a:lnTo>
                  <a:pt x="1668" y="333"/>
                </a:lnTo>
                <a:lnTo>
                  <a:pt x="1663" y="333"/>
                </a:lnTo>
                <a:lnTo>
                  <a:pt x="1657" y="338"/>
                </a:lnTo>
                <a:lnTo>
                  <a:pt x="1652" y="338"/>
                </a:lnTo>
                <a:lnTo>
                  <a:pt x="1647" y="338"/>
                </a:lnTo>
                <a:lnTo>
                  <a:pt x="1652" y="338"/>
                </a:lnTo>
                <a:lnTo>
                  <a:pt x="1652" y="343"/>
                </a:lnTo>
                <a:lnTo>
                  <a:pt x="1647" y="343"/>
                </a:lnTo>
                <a:lnTo>
                  <a:pt x="1637" y="343"/>
                </a:lnTo>
                <a:lnTo>
                  <a:pt x="1637" y="348"/>
                </a:lnTo>
                <a:lnTo>
                  <a:pt x="2276" y="2364"/>
                </a:lnTo>
                <a:lnTo>
                  <a:pt x="1580" y="203"/>
                </a:lnTo>
                <a:lnTo>
                  <a:pt x="1574" y="203"/>
                </a:lnTo>
                <a:lnTo>
                  <a:pt x="1574" y="208"/>
                </a:lnTo>
                <a:lnTo>
                  <a:pt x="1580" y="208"/>
                </a:lnTo>
                <a:lnTo>
                  <a:pt x="1580" y="203"/>
                </a:lnTo>
                <a:lnTo>
                  <a:pt x="2276" y="2364"/>
                </a:lnTo>
                <a:lnTo>
                  <a:pt x="3523" y="1185"/>
                </a:lnTo>
                <a:lnTo>
                  <a:pt x="3512" y="1195"/>
                </a:lnTo>
                <a:lnTo>
                  <a:pt x="3507" y="1195"/>
                </a:lnTo>
                <a:lnTo>
                  <a:pt x="3512" y="1195"/>
                </a:lnTo>
                <a:lnTo>
                  <a:pt x="3523" y="1185"/>
                </a:lnTo>
                <a:lnTo>
                  <a:pt x="2276" y="2364"/>
                </a:lnTo>
                <a:lnTo>
                  <a:pt x="1580" y="390"/>
                </a:lnTo>
                <a:lnTo>
                  <a:pt x="1564" y="390"/>
                </a:lnTo>
                <a:lnTo>
                  <a:pt x="1554" y="400"/>
                </a:lnTo>
                <a:lnTo>
                  <a:pt x="1559" y="400"/>
                </a:lnTo>
                <a:lnTo>
                  <a:pt x="1559" y="405"/>
                </a:lnTo>
                <a:lnTo>
                  <a:pt x="1559" y="400"/>
                </a:lnTo>
                <a:lnTo>
                  <a:pt x="1559" y="405"/>
                </a:lnTo>
                <a:lnTo>
                  <a:pt x="1564" y="400"/>
                </a:lnTo>
                <a:lnTo>
                  <a:pt x="1564" y="405"/>
                </a:lnTo>
                <a:lnTo>
                  <a:pt x="1564" y="400"/>
                </a:lnTo>
                <a:lnTo>
                  <a:pt x="1574" y="400"/>
                </a:lnTo>
                <a:lnTo>
                  <a:pt x="1574" y="395"/>
                </a:lnTo>
                <a:lnTo>
                  <a:pt x="1580" y="395"/>
                </a:lnTo>
                <a:lnTo>
                  <a:pt x="1580" y="390"/>
                </a:lnTo>
                <a:lnTo>
                  <a:pt x="2276" y="2364"/>
                </a:lnTo>
                <a:lnTo>
                  <a:pt x="1554" y="89"/>
                </a:lnTo>
                <a:lnTo>
                  <a:pt x="1554" y="94"/>
                </a:lnTo>
                <a:lnTo>
                  <a:pt x="1559" y="89"/>
                </a:lnTo>
                <a:lnTo>
                  <a:pt x="1559" y="94"/>
                </a:lnTo>
                <a:lnTo>
                  <a:pt x="1564" y="94"/>
                </a:lnTo>
                <a:lnTo>
                  <a:pt x="1574" y="89"/>
                </a:lnTo>
                <a:lnTo>
                  <a:pt x="1574" y="94"/>
                </a:lnTo>
                <a:lnTo>
                  <a:pt x="1574" y="89"/>
                </a:lnTo>
                <a:lnTo>
                  <a:pt x="1580" y="89"/>
                </a:lnTo>
                <a:lnTo>
                  <a:pt x="1580" y="94"/>
                </a:lnTo>
                <a:lnTo>
                  <a:pt x="1580" y="89"/>
                </a:lnTo>
                <a:lnTo>
                  <a:pt x="1585" y="89"/>
                </a:lnTo>
                <a:lnTo>
                  <a:pt x="1590" y="83"/>
                </a:lnTo>
                <a:lnTo>
                  <a:pt x="1590" y="78"/>
                </a:lnTo>
                <a:lnTo>
                  <a:pt x="1595" y="83"/>
                </a:lnTo>
                <a:lnTo>
                  <a:pt x="1590" y="83"/>
                </a:lnTo>
                <a:lnTo>
                  <a:pt x="1590" y="89"/>
                </a:lnTo>
                <a:lnTo>
                  <a:pt x="1590" y="94"/>
                </a:lnTo>
                <a:lnTo>
                  <a:pt x="1585" y="99"/>
                </a:lnTo>
                <a:lnTo>
                  <a:pt x="1590" y="94"/>
                </a:lnTo>
                <a:lnTo>
                  <a:pt x="1590" y="99"/>
                </a:lnTo>
                <a:lnTo>
                  <a:pt x="1590" y="104"/>
                </a:lnTo>
                <a:lnTo>
                  <a:pt x="1595" y="104"/>
                </a:lnTo>
                <a:lnTo>
                  <a:pt x="1600" y="104"/>
                </a:lnTo>
                <a:lnTo>
                  <a:pt x="1600" y="109"/>
                </a:lnTo>
                <a:lnTo>
                  <a:pt x="1606" y="104"/>
                </a:lnTo>
                <a:lnTo>
                  <a:pt x="1606" y="109"/>
                </a:lnTo>
                <a:lnTo>
                  <a:pt x="1606" y="104"/>
                </a:lnTo>
                <a:lnTo>
                  <a:pt x="1611" y="109"/>
                </a:lnTo>
                <a:lnTo>
                  <a:pt x="1611" y="104"/>
                </a:lnTo>
                <a:lnTo>
                  <a:pt x="1611" y="109"/>
                </a:lnTo>
                <a:lnTo>
                  <a:pt x="1600" y="120"/>
                </a:lnTo>
                <a:lnTo>
                  <a:pt x="1600" y="125"/>
                </a:lnTo>
                <a:lnTo>
                  <a:pt x="1595" y="125"/>
                </a:lnTo>
                <a:lnTo>
                  <a:pt x="1600" y="125"/>
                </a:lnTo>
                <a:lnTo>
                  <a:pt x="1600" y="130"/>
                </a:lnTo>
                <a:lnTo>
                  <a:pt x="1600" y="125"/>
                </a:lnTo>
                <a:lnTo>
                  <a:pt x="1600" y="130"/>
                </a:lnTo>
                <a:lnTo>
                  <a:pt x="1606" y="130"/>
                </a:lnTo>
                <a:lnTo>
                  <a:pt x="1611" y="130"/>
                </a:lnTo>
                <a:lnTo>
                  <a:pt x="1616" y="125"/>
                </a:lnTo>
                <a:lnTo>
                  <a:pt x="1616" y="120"/>
                </a:lnTo>
                <a:lnTo>
                  <a:pt x="1621" y="120"/>
                </a:lnTo>
                <a:lnTo>
                  <a:pt x="1621" y="109"/>
                </a:lnTo>
                <a:lnTo>
                  <a:pt x="1616" y="109"/>
                </a:lnTo>
                <a:lnTo>
                  <a:pt x="1611" y="109"/>
                </a:lnTo>
                <a:lnTo>
                  <a:pt x="1616" y="104"/>
                </a:lnTo>
                <a:lnTo>
                  <a:pt x="1621" y="104"/>
                </a:lnTo>
                <a:lnTo>
                  <a:pt x="1626" y="99"/>
                </a:lnTo>
                <a:lnTo>
                  <a:pt x="1632" y="99"/>
                </a:lnTo>
                <a:lnTo>
                  <a:pt x="1637" y="94"/>
                </a:lnTo>
                <a:lnTo>
                  <a:pt x="1637" y="83"/>
                </a:lnTo>
                <a:lnTo>
                  <a:pt x="1642" y="89"/>
                </a:lnTo>
                <a:lnTo>
                  <a:pt x="1637" y="83"/>
                </a:lnTo>
                <a:lnTo>
                  <a:pt x="1642" y="83"/>
                </a:lnTo>
                <a:lnTo>
                  <a:pt x="1642" y="78"/>
                </a:lnTo>
                <a:lnTo>
                  <a:pt x="1642" y="73"/>
                </a:lnTo>
                <a:lnTo>
                  <a:pt x="1637" y="73"/>
                </a:lnTo>
                <a:lnTo>
                  <a:pt x="1642" y="73"/>
                </a:lnTo>
                <a:lnTo>
                  <a:pt x="1637" y="73"/>
                </a:lnTo>
                <a:lnTo>
                  <a:pt x="1642" y="68"/>
                </a:lnTo>
                <a:lnTo>
                  <a:pt x="1637" y="68"/>
                </a:lnTo>
                <a:lnTo>
                  <a:pt x="1632" y="68"/>
                </a:lnTo>
                <a:lnTo>
                  <a:pt x="1632" y="63"/>
                </a:lnTo>
                <a:lnTo>
                  <a:pt x="1626" y="68"/>
                </a:lnTo>
                <a:lnTo>
                  <a:pt x="1626" y="63"/>
                </a:lnTo>
                <a:lnTo>
                  <a:pt x="1626" y="68"/>
                </a:lnTo>
                <a:lnTo>
                  <a:pt x="1621" y="63"/>
                </a:lnTo>
                <a:lnTo>
                  <a:pt x="1621" y="68"/>
                </a:lnTo>
                <a:lnTo>
                  <a:pt x="1621" y="63"/>
                </a:lnTo>
                <a:lnTo>
                  <a:pt x="1616" y="63"/>
                </a:lnTo>
                <a:lnTo>
                  <a:pt x="1616" y="68"/>
                </a:lnTo>
                <a:lnTo>
                  <a:pt x="1611" y="68"/>
                </a:lnTo>
                <a:lnTo>
                  <a:pt x="1611" y="63"/>
                </a:lnTo>
                <a:lnTo>
                  <a:pt x="1611" y="68"/>
                </a:lnTo>
                <a:lnTo>
                  <a:pt x="1606" y="68"/>
                </a:lnTo>
                <a:lnTo>
                  <a:pt x="1600" y="68"/>
                </a:lnTo>
                <a:lnTo>
                  <a:pt x="1595" y="73"/>
                </a:lnTo>
                <a:lnTo>
                  <a:pt x="1595" y="68"/>
                </a:lnTo>
                <a:lnTo>
                  <a:pt x="1590" y="68"/>
                </a:lnTo>
                <a:lnTo>
                  <a:pt x="1595" y="63"/>
                </a:lnTo>
                <a:lnTo>
                  <a:pt x="1590" y="63"/>
                </a:lnTo>
                <a:lnTo>
                  <a:pt x="1585" y="63"/>
                </a:lnTo>
                <a:lnTo>
                  <a:pt x="1574" y="68"/>
                </a:lnTo>
                <a:lnTo>
                  <a:pt x="1564" y="68"/>
                </a:lnTo>
                <a:lnTo>
                  <a:pt x="1559" y="73"/>
                </a:lnTo>
                <a:lnTo>
                  <a:pt x="1559" y="78"/>
                </a:lnTo>
                <a:lnTo>
                  <a:pt x="1554" y="83"/>
                </a:lnTo>
                <a:lnTo>
                  <a:pt x="1554" y="89"/>
                </a:lnTo>
                <a:lnTo>
                  <a:pt x="2276" y="2364"/>
                </a:lnTo>
                <a:lnTo>
                  <a:pt x="1642" y="442"/>
                </a:lnTo>
                <a:lnTo>
                  <a:pt x="1637" y="442"/>
                </a:lnTo>
                <a:lnTo>
                  <a:pt x="1632" y="442"/>
                </a:lnTo>
                <a:lnTo>
                  <a:pt x="1626" y="442"/>
                </a:lnTo>
                <a:lnTo>
                  <a:pt x="1616" y="452"/>
                </a:lnTo>
                <a:lnTo>
                  <a:pt x="1616" y="457"/>
                </a:lnTo>
                <a:lnTo>
                  <a:pt x="1611" y="463"/>
                </a:lnTo>
                <a:lnTo>
                  <a:pt x="1611" y="468"/>
                </a:lnTo>
                <a:lnTo>
                  <a:pt x="1616" y="468"/>
                </a:lnTo>
                <a:lnTo>
                  <a:pt x="1616" y="473"/>
                </a:lnTo>
                <a:lnTo>
                  <a:pt x="1621" y="468"/>
                </a:lnTo>
                <a:lnTo>
                  <a:pt x="1621" y="473"/>
                </a:lnTo>
                <a:lnTo>
                  <a:pt x="1626" y="468"/>
                </a:lnTo>
                <a:lnTo>
                  <a:pt x="1626" y="473"/>
                </a:lnTo>
                <a:lnTo>
                  <a:pt x="1632" y="468"/>
                </a:lnTo>
                <a:lnTo>
                  <a:pt x="1637" y="463"/>
                </a:lnTo>
                <a:lnTo>
                  <a:pt x="1637" y="457"/>
                </a:lnTo>
                <a:lnTo>
                  <a:pt x="1642" y="457"/>
                </a:lnTo>
                <a:lnTo>
                  <a:pt x="1642" y="452"/>
                </a:lnTo>
                <a:lnTo>
                  <a:pt x="1642" y="447"/>
                </a:lnTo>
                <a:lnTo>
                  <a:pt x="1642" y="442"/>
                </a:lnTo>
                <a:lnTo>
                  <a:pt x="2276" y="2364"/>
                </a:lnTo>
                <a:lnTo>
                  <a:pt x="1517" y="509"/>
                </a:lnTo>
                <a:lnTo>
                  <a:pt x="1517" y="504"/>
                </a:lnTo>
                <a:lnTo>
                  <a:pt x="1517" y="499"/>
                </a:lnTo>
                <a:lnTo>
                  <a:pt x="1512" y="499"/>
                </a:lnTo>
                <a:lnTo>
                  <a:pt x="1507" y="499"/>
                </a:lnTo>
                <a:lnTo>
                  <a:pt x="1496" y="504"/>
                </a:lnTo>
                <a:lnTo>
                  <a:pt x="1491" y="504"/>
                </a:lnTo>
                <a:lnTo>
                  <a:pt x="1486" y="509"/>
                </a:lnTo>
                <a:lnTo>
                  <a:pt x="1486" y="515"/>
                </a:lnTo>
                <a:lnTo>
                  <a:pt x="1481" y="515"/>
                </a:lnTo>
                <a:lnTo>
                  <a:pt x="1481" y="520"/>
                </a:lnTo>
                <a:lnTo>
                  <a:pt x="1481" y="525"/>
                </a:lnTo>
                <a:lnTo>
                  <a:pt x="1481" y="520"/>
                </a:lnTo>
                <a:lnTo>
                  <a:pt x="1481" y="525"/>
                </a:lnTo>
                <a:lnTo>
                  <a:pt x="1481" y="530"/>
                </a:lnTo>
                <a:lnTo>
                  <a:pt x="1486" y="525"/>
                </a:lnTo>
                <a:lnTo>
                  <a:pt x="1486" y="530"/>
                </a:lnTo>
                <a:lnTo>
                  <a:pt x="1491" y="525"/>
                </a:lnTo>
                <a:lnTo>
                  <a:pt x="1491" y="530"/>
                </a:lnTo>
                <a:lnTo>
                  <a:pt x="1491" y="525"/>
                </a:lnTo>
                <a:lnTo>
                  <a:pt x="1496" y="525"/>
                </a:lnTo>
                <a:lnTo>
                  <a:pt x="1496" y="530"/>
                </a:lnTo>
                <a:lnTo>
                  <a:pt x="1496" y="525"/>
                </a:lnTo>
                <a:lnTo>
                  <a:pt x="1502" y="525"/>
                </a:lnTo>
                <a:lnTo>
                  <a:pt x="1502" y="530"/>
                </a:lnTo>
                <a:lnTo>
                  <a:pt x="1502" y="525"/>
                </a:lnTo>
                <a:lnTo>
                  <a:pt x="1507" y="525"/>
                </a:lnTo>
                <a:lnTo>
                  <a:pt x="1507" y="520"/>
                </a:lnTo>
                <a:lnTo>
                  <a:pt x="1512" y="520"/>
                </a:lnTo>
                <a:lnTo>
                  <a:pt x="1517" y="515"/>
                </a:lnTo>
                <a:lnTo>
                  <a:pt x="1517" y="509"/>
                </a:lnTo>
                <a:lnTo>
                  <a:pt x="2276" y="2364"/>
                </a:lnTo>
                <a:lnTo>
                  <a:pt x="1595" y="400"/>
                </a:lnTo>
                <a:lnTo>
                  <a:pt x="1600" y="400"/>
                </a:lnTo>
                <a:lnTo>
                  <a:pt x="1606" y="400"/>
                </a:lnTo>
                <a:lnTo>
                  <a:pt x="1606" y="395"/>
                </a:lnTo>
                <a:lnTo>
                  <a:pt x="1606" y="390"/>
                </a:lnTo>
                <a:lnTo>
                  <a:pt x="1611" y="390"/>
                </a:lnTo>
                <a:lnTo>
                  <a:pt x="1611" y="385"/>
                </a:lnTo>
                <a:lnTo>
                  <a:pt x="1606" y="385"/>
                </a:lnTo>
                <a:lnTo>
                  <a:pt x="1606" y="379"/>
                </a:lnTo>
                <a:lnTo>
                  <a:pt x="1600" y="379"/>
                </a:lnTo>
                <a:lnTo>
                  <a:pt x="1590" y="385"/>
                </a:lnTo>
                <a:lnTo>
                  <a:pt x="1590" y="390"/>
                </a:lnTo>
                <a:lnTo>
                  <a:pt x="1585" y="390"/>
                </a:lnTo>
                <a:lnTo>
                  <a:pt x="1585" y="395"/>
                </a:lnTo>
                <a:lnTo>
                  <a:pt x="1580" y="400"/>
                </a:lnTo>
                <a:lnTo>
                  <a:pt x="1585" y="400"/>
                </a:lnTo>
                <a:lnTo>
                  <a:pt x="1590" y="400"/>
                </a:lnTo>
                <a:lnTo>
                  <a:pt x="1590" y="405"/>
                </a:lnTo>
                <a:lnTo>
                  <a:pt x="1595" y="400"/>
                </a:lnTo>
                <a:lnTo>
                  <a:pt x="2276" y="2364"/>
                </a:lnTo>
                <a:lnTo>
                  <a:pt x="1522" y="109"/>
                </a:lnTo>
                <a:lnTo>
                  <a:pt x="1522" y="114"/>
                </a:lnTo>
                <a:lnTo>
                  <a:pt x="1528" y="114"/>
                </a:lnTo>
                <a:lnTo>
                  <a:pt x="1528" y="120"/>
                </a:lnTo>
                <a:lnTo>
                  <a:pt x="1533" y="120"/>
                </a:lnTo>
                <a:lnTo>
                  <a:pt x="1538" y="120"/>
                </a:lnTo>
                <a:lnTo>
                  <a:pt x="1548" y="109"/>
                </a:lnTo>
                <a:lnTo>
                  <a:pt x="1548" y="104"/>
                </a:lnTo>
                <a:lnTo>
                  <a:pt x="1548" y="99"/>
                </a:lnTo>
                <a:lnTo>
                  <a:pt x="1543" y="99"/>
                </a:lnTo>
                <a:lnTo>
                  <a:pt x="1538" y="99"/>
                </a:lnTo>
                <a:lnTo>
                  <a:pt x="1533" y="99"/>
                </a:lnTo>
                <a:lnTo>
                  <a:pt x="1533" y="104"/>
                </a:lnTo>
                <a:lnTo>
                  <a:pt x="1528" y="104"/>
                </a:lnTo>
                <a:lnTo>
                  <a:pt x="1528" y="109"/>
                </a:lnTo>
                <a:lnTo>
                  <a:pt x="1522" y="109"/>
                </a:lnTo>
                <a:lnTo>
                  <a:pt x="2276" y="2364"/>
                </a:lnTo>
                <a:lnTo>
                  <a:pt x="1611" y="437"/>
                </a:lnTo>
                <a:lnTo>
                  <a:pt x="1611" y="431"/>
                </a:lnTo>
                <a:lnTo>
                  <a:pt x="1606" y="437"/>
                </a:lnTo>
                <a:lnTo>
                  <a:pt x="1611" y="437"/>
                </a:lnTo>
                <a:lnTo>
                  <a:pt x="2276" y="2364"/>
                </a:lnTo>
                <a:lnTo>
                  <a:pt x="1543" y="546"/>
                </a:lnTo>
                <a:lnTo>
                  <a:pt x="1528" y="546"/>
                </a:lnTo>
                <a:lnTo>
                  <a:pt x="1522" y="556"/>
                </a:lnTo>
                <a:lnTo>
                  <a:pt x="1522" y="561"/>
                </a:lnTo>
                <a:lnTo>
                  <a:pt x="1522" y="566"/>
                </a:lnTo>
                <a:lnTo>
                  <a:pt x="1528" y="561"/>
                </a:lnTo>
                <a:lnTo>
                  <a:pt x="1522" y="566"/>
                </a:lnTo>
                <a:lnTo>
                  <a:pt x="1528" y="566"/>
                </a:lnTo>
                <a:lnTo>
                  <a:pt x="1533" y="566"/>
                </a:lnTo>
                <a:lnTo>
                  <a:pt x="1538" y="561"/>
                </a:lnTo>
                <a:lnTo>
                  <a:pt x="1538" y="556"/>
                </a:lnTo>
                <a:lnTo>
                  <a:pt x="1543" y="556"/>
                </a:lnTo>
                <a:lnTo>
                  <a:pt x="1543" y="546"/>
                </a:lnTo>
                <a:lnTo>
                  <a:pt x="2276" y="2364"/>
                </a:lnTo>
                <a:lnTo>
                  <a:pt x="1377" y="416"/>
                </a:lnTo>
                <a:lnTo>
                  <a:pt x="1382" y="416"/>
                </a:lnTo>
                <a:lnTo>
                  <a:pt x="1387" y="416"/>
                </a:lnTo>
                <a:lnTo>
                  <a:pt x="1387" y="411"/>
                </a:lnTo>
                <a:lnTo>
                  <a:pt x="1382" y="411"/>
                </a:lnTo>
                <a:lnTo>
                  <a:pt x="1377" y="416"/>
                </a:lnTo>
                <a:lnTo>
                  <a:pt x="2276" y="2364"/>
                </a:lnTo>
                <a:lnTo>
                  <a:pt x="1320" y="779"/>
                </a:lnTo>
                <a:lnTo>
                  <a:pt x="1320" y="774"/>
                </a:lnTo>
                <a:lnTo>
                  <a:pt x="1315" y="779"/>
                </a:lnTo>
                <a:lnTo>
                  <a:pt x="1309" y="779"/>
                </a:lnTo>
                <a:lnTo>
                  <a:pt x="1304" y="779"/>
                </a:lnTo>
                <a:lnTo>
                  <a:pt x="1299" y="779"/>
                </a:lnTo>
                <a:lnTo>
                  <a:pt x="1299" y="785"/>
                </a:lnTo>
                <a:lnTo>
                  <a:pt x="1294" y="779"/>
                </a:lnTo>
                <a:lnTo>
                  <a:pt x="1289" y="785"/>
                </a:lnTo>
                <a:lnTo>
                  <a:pt x="1283" y="785"/>
                </a:lnTo>
                <a:lnTo>
                  <a:pt x="1283" y="790"/>
                </a:lnTo>
                <a:lnTo>
                  <a:pt x="1283" y="795"/>
                </a:lnTo>
                <a:lnTo>
                  <a:pt x="1283" y="800"/>
                </a:lnTo>
                <a:lnTo>
                  <a:pt x="1278" y="805"/>
                </a:lnTo>
                <a:lnTo>
                  <a:pt x="1283" y="805"/>
                </a:lnTo>
                <a:lnTo>
                  <a:pt x="1278" y="805"/>
                </a:lnTo>
                <a:lnTo>
                  <a:pt x="1283" y="805"/>
                </a:lnTo>
                <a:lnTo>
                  <a:pt x="1278" y="811"/>
                </a:lnTo>
                <a:lnTo>
                  <a:pt x="1283" y="811"/>
                </a:lnTo>
                <a:lnTo>
                  <a:pt x="1278" y="816"/>
                </a:lnTo>
                <a:lnTo>
                  <a:pt x="1283" y="816"/>
                </a:lnTo>
                <a:lnTo>
                  <a:pt x="1289" y="816"/>
                </a:lnTo>
                <a:lnTo>
                  <a:pt x="1283" y="821"/>
                </a:lnTo>
                <a:lnTo>
                  <a:pt x="1289" y="816"/>
                </a:lnTo>
                <a:lnTo>
                  <a:pt x="1289" y="821"/>
                </a:lnTo>
                <a:lnTo>
                  <a:pt x="1294" y="816"/>
                </a:lnTo>
                <a:lnTo>
                  <a:pt x="1294" y="821"/>
                </a:lnTo>
                <a:lnTo>
                  <a:pt x="1294" y="816"/>
                </a:lnTo>
                <a:lnTo>
                  <a:pt x="1299" y="821"/>
                </a:lnTo>
                <a:lnTo>
                  <a:pt x="1299" y="816"/>
                </a:lnTo>
                <a:lnTo>
                  <a:pt x="1299" y="821"/>
                </a:lnTo>
                <a:lnTo>
                  <a:pt x="1304" y="816"/>
                </a:lnTo>
                <a:lnTo>
                  <a:pt x="1304" y="821"/>
                </a:lnTo>
                <a:lnTo>
                  <a:pt x="1304" y="816"/>
                </a:lnTo>
                <a:lnTo>
                  <a:pt x="1309" y="816"/>
                </a:lnTo>
                <a:lnTo>
                  <a:pt x="1315" y="816"/>
                </a:lnTo>
                <a:lnTo>
                  <a:pt x="1320" y="811"/>
                </a:lnTo>
                <a:lnTo>
                  <a:pt x="1325" y="811"/>
                </a:lnTo>
                <a:lnTo>
                  <a:pt x="1325" y="805"/>
                </a:lnTo>
                <a:lnTo>
                  <a:pt x="1330" y="800"/>
                </a:lnTo>
                <a:lnTo>
                  <a:pt x="1330" y="795"/>
                </a:lnTo>
                <a:lnTo>
                  <a:pt x="1335" y="795"/>
                </a:lnTo>
                <a:lnTo>
                  <a:pt x="1330" y="795"/>
                </a:lnTo>
                <a:lnTo>
                  <a:pt x="1335" y="790"/>
                </a:lnTo>
                <a:lnTo>
                  <a:pt x="1330" y="790"/>
                </a:lnTo>
                <a:lnTo>
                  <a:pt x="1335" y="790"/>
                </a:lnTo>
                <a:lnTo>
                  <a:pt x="1330" y="790"/>
                </a:lnTo>
                <a:lnTo>
                  <a:pt x="1330" y="785"/>
                </a:lnTo>
                <a:lnTo>
                  <a:pt x="1335" y="785"/>
                </a:lnTo>
                <a:lnTo>
                  <a:pt x="1330" y="785"/>
                </a:lnTo>
                <a:lnTo>
                  <a:pt x="1330" y="779"/>
                </a:lnTo>
                <a:lnTo>
                  <a:pt x="1330" y="785"/>
                </a:lnTo>
                <a:lnTo>
                  <a:pt x="1330" y="779"/>
                </a:lnTo>
                <a:lnTo>
                  <a:pt x="1325" y="779"/>
                </a:lnTo>
                <a:lnTo>
                  <a:pt x="1320" y="779"/>
                </a:lnTo>
                <a:lnTo>
                  <a:pt x="2276" y="2364"/>
                </a:lnTo>
                <a:lnTo>
                  <a:pt x="1247" y="821"/>
                </a:lnTo>
                <a:lnTo>
                  <a:pt x="1247" y="816"/>
                </a:lnTo>
                <a:lnTo>
                  <a:pt x="1247" y="811"/>
                </a:lnTo>
                <a:lnTo>
                  <a:pt x="1242" y="811"/>
                </a:lnTo>
                <a:lnTo>
                  <a:pt x="1231" y="816"/>
                </a:lnTo>
                <a:lnTo>
                  <a:pt x="1231" y="811"/>
                </a:lnTo>
                <a:lnTo>
                  <a:pt x="1231" y="816"/>
                </a:lnTo>
                <a:lnTo>
                  <a:pt x="1226" y="816"/>
                </a:lnTo>
                <a:lnTo>
                  <a:pt x="1226" y="821"/>
                </a:lnTo>
                <a:lnTo>
                  <a:pt x="1221" y="821"/>
                </a:lnTo>
                <a:lnTo>
                  <a:pt x="1221" y="826"/>
                </a:lnTo>
                <a:lnTo>
                  <a:pt x="1226" y="831"/>
                </a:lnTo>
                <a:lnTo>
                  <a:pt x="1221" y="831"/>
                </a:lnTo>
                <a:lnTo>
                  <a:pt x="1226" y="831"/>
                </a:lnTo>
                <a:lnTo>
                  <a:pt x="1226" y="837"/>
                </a:lnTo>
                <a:lnTo>
                  <a:pt x="1231" y="831"/>
                </a:lnTo>
                <a:lnTo>
                  <a:pt x="1237" y="831"/>
                </a:lnTo>
                <a:lnTo>
                  <a:pt x="1242" y="826"/>
                </a:lnTo>
                <a:lnTo>
                  <a:pt x="1247" y="826"/>
                </a:lnTo>
                <a:lnTo>
                  <a:pt x="1247" y="821"/>
                </a:lnTo>
                <a:lnTo>
                  <a:pt x="2276" y="2364"/>
                </a:lnTo>
                <a:lnTo>
                  <a:pt x="1257" y="696"/>
                </a:lnTo>
                <a:lnTo>
                  <a:pt x="1252" y="696"/>
                </a:lnTo>
                <a:lnTo>
                  <a:pt x="1247" y="696"/>
                </a:lnTo>
                <a:lnTo>
                  <a:pt x="1247" y="702"/>
                </a:lnTo>
                <a:lnTo>
                  <a:pt x="1247" y="707"/>
                </a:lnTo>
                <a:lnTo>
                  <a:pt x="1242" y="712"/>
                </a:lnTo>
                <a:lnTo>
                  <a:pt x="1247" y="712"/>
                </a:lnTo>
                <a:lnTo>
                  <a:pt x="1242" y="712"/>
                </a:lnTo>
                <a:lnTo>
                  <a:pt x="1247" y="712"/>
                </a:lnTo>
                <a:lnTo>
                  <a:pt x="1242" y="717"/>
                </a:lnTo>
                <a:lnTo>
                  <a:pt x="1242" y="712"/>
                </a:lnTo>
                <a:lnTo>
                  <a:pt x="1242" y="717"/>
                </a:lnTo>
                <a:lnTo>
                  <a:pt x="1247" y="717"/>
                </a:lnTo>
                <a:lnTo>
                  <a:pt x="1242" y="717"/>
                </a:lnTo>
                <a:lnTo>
                  <a:pt x="1247" y="717"/>
                </a:lnTo>
                <a:lnTo>
                  <a:pt x="1247" y="722"/>
                </a:lnTo>
                <a:lnTo>
                  <a:pt x="1247" y="717"/>
                </a:lnTo>
                <a:lnTo>
                  <a:pt x="1247" y="722"/>
                </a:lnTo>
                <a:lnTo>
                  <a:pt x="1252" y="722"/>
                </a:lnTo>
                <a:lnTo>
                  <a:pt x="1257" y="722"/>
                </a:lnTo>
                <a:lnTo>
                  <a:pt x="1263" y="722"/>
                </a:lnTo>
                <a:lnTo>
                  <a:pt x="1268" y="717"/>
                </a:lnTo>
                <a:lnTo>
                  <a:pt x="1273" y="717"/>
                </a:lnTo>
                <a:lnTo>
                  <a:pt x="1273" y="712"/>
                </a:lnTo>
                <a:lnTo>
                  <a:pt x="1278" y="707"/>
                </a:lnTo>
                <a:lnTo>
                  <a:pt x="1278" y="702"/>
                </a:lnTo>
                <a:lnTo>
                  <a:pt x="1278" y="696"/>
                </a:lnTo>
                <a:lnTo>
                  <a:pt x="1273" y="696"/>
                </a:lnTo>
                <a:lnTo>
                  <a:pt x="1273" y="691"/>
                </a:lnTo>
                <a:lnTo>
                  <a:pt x="1273" y="696"/>
                </a:lnTo>
                <a:lnTo>
                  <a:pt x="1268" y="691"/>
                </a:lnTo>
                <a:lnTo>
                  <a:pt x="1268" y="696"/>
                </a:lnTo>
                <a:lnTo>
                  <a:pt x="1268" y="691"/>
                </a:lnTo>
                <a:lnTo>
                  <a:pt x="1268" y="696"/>
                </a:lnTo>
                <a:lnTo>
                  <a:pt x="1263" y="691"/>
                </a:lnTo>
                <a:lnTo>
                  <a:pt x="1263" y="696"/>
                </a:lnTo>
                <a:lnTo>
                  <a:pt x="1257" y="696"/>
                </a:lnTo>
                <a:lnTo>
                  <a:pt x="2276" y="2364"/>
                </a:lnTo>
                <a:lnTo>
                  <a:pt x="1377" y="644"/>
                </a:lnTo>
                <a:lnTo>
                  <a:pt x="1372" y="644"/>
                </a:lnTo>
                <a:lnTo>
                  <a:pt x="1356" y="644"/>
                </a:lnTo>
                <a:lnTo>
                  <a:pt x="1351" y="650"/>
                </a:lnTo>
                <a:lnTo>
                  <a:pt x="1351" y="655"/>
                </a:lnTo>
                <a:lnTo>
                  <a:pt x="1341" y="660"/>
                </a:lnTo>
                <a:lnTo>
                  <a:pt x="1346" y="660"/>
                </a:lnTo>
                <a:lnTo>
                  <a:pt x="1341" y="670"/>
                </a:lnTo>
                <a:lnTo>
                  <a:pt x="1341" y="676"/>
                </a:lnTo>
                <a:lnTo>
                  <a:pt x="1335" y="681"/>
                </a:lnTo>
                <a:lnTo>
                  <a:pt x="1335" y="676"/>
                </a:lnTo>
                <a:lnTo>
                  <a:pt x="1341" y="676"/>
                </a:lnTo>
                <a:lnTo>
                  <a:pt x="1346" y="676"/>
                </a:lnTo>
                <a:lnTo>
                  <a:pt x="1341" y="681"/>
                </a:lnTo>
                <a:lnTo>
                  <a:pt x="1346" y="676"/>
                </a:lnTo>
                <a:lnTo>
                  <a:pt x="1351" y="676"/>
                </a:lnTo>
                <a:lnTo>
                  <a:pt x="1351" y="681"/>
                </a:lnTo>
                <a:lnTo>
                  <a:pt x="1356" y="676"/>
                </a:lnTo>
                <a:lnTo>
                  <a:pt x="1361" y="670"/>
                </a:lnTo>
                <a:lnTo>
                  <a:pt x="1361" y="676"/>
                </a:lnTo>
                <a:lnTo>
                  <a:pt x="1367" y="670"/>
                </a:lnTo>
                <a:lnTo>
                  <a:pt x="1372" y="660"/>
                </a:lnTo>
                <a:lnTo>
                  <a:pt x="1377" y="655"/>
                </a:lnTo>
                <a:lnTo>
                  <a:pt x="1377" y="650"/>
                </a:lnTo>
                <a:lnTo>
                  <a:pt x="1377" y="644"/>
                </a:lnTo>
                <a:lnTo>
                  <a:pt x="2276" y="2364"/>
                </a:lnTo>
                <a:lnTo>
                  <a:pt x="3460" y="1018"/>
                </a:lnTo>
                <a:lnTo>
                  <a:pt x="3403" y="1044"/>
                </a:lnTo>
                <a:lnTo>
                  <a:pt x="3460" y="1024"/>
                </a:lnTo>
                <a:lnTo>
                  <a:pt x="3460" y="1018"/>
                </a:lnTo>
                <a:lnTo>
                  <a:pt x="2276" y="2364"/>
                </a:lnTo>
                <a:lnTo>
                  <a:pt x="1195" y="727"/>
                </a:lnTo>
                <a:lnTo>
                  <a:pt x="1200" y="722"/>
                </a:lnTo>
                <a:lnTo>
                  <a:pt x="1206" y="722"/>
                </a:lnTo>
                <a:lnTo>
                  <a:pt x="1206" y="717"/>
                </a:lnTo>
                <a:lnTo>
                  <a:pt x="1200" y="717"/>
                </a:lnTo>
                <a:lnTo>
                  <a:pt x="1195" y="722"/>
                </a:lnTo>
                <a:lnTo>
                  <a:pt x="1195" y="727"/>
                </a:lnTo>
                <a:lnTo>
                  <a:pt x="2276" y="2364"/>
                </a:lnTo>
                <a:lnTo>
                  <a:pt x="1180" y="561"/>
                </a:lnTo>
                <a:lnTo>
                  <a:pt x="1185" y="561"/>
                </a:lnTo>
                <a:lnTo>
                  <a:pt x="1180" y="566"/>
                </a:lnTo>
                <a:lnTo>
                  <a:pt x="1174" y="577"/>
                </a:lnTo>
                <a:lnTo>
                  <a:pt x="1180" y="572"/>
                </a:lnTo>
                <a:lnTo>
                  <a:pt x="1174" y="577"/>
                </a:lnTo>
                <a:lnTo>
                  <a:pt x="1180" y="577"/>
                </a:lnTo>
                <a:lnTo>
                  <a:pt x="1174" y="577"/>
                </a:lnTo>
                <a:lnTo>
                  <a:pt x="1180" y="577"/>
                </a:lnTo>
                <a:lnTo>
                  <a:pt x="1185" y="577"/>
                </a:lnTo>
                <a:lnTo>
                  <a:pt x="1190" y="577"/>
                </a:lnTo>
                <a:lnTo>
                  <a:pt x="1200" y="566"/>
                </a:lnTo>
                <a:lnTo>
                  <a:pt x="1200" y="561"/>
                </a:lnTo>
                <a:lnTo>
                  <a:pt x="1206" y="561"/>
                </a:lnTo>
                <a:lnTo>
                  <a:pt x="1206" y="556"/>
                </a:lnTo>
                <a:lnTo>
                  <a:pt x="1195" y="556"/>
                </a:lnTo>
                <a:lnTo>
                  <a:pt x="1190" y="556"/>
                </a:lnTo>
                <a:lnTo>
                  <a:pt x="1190" y="561"/>
                </a:lnTo>
                <a:lnTo>
                  <a:pt x="1180" y="561"/>
                </a:lnTo>
                <a:lnTo>
                  <a:pt x="2276" y="2364"/>
                </a:lnTo>
                <a:lnTo>
                  <a:pt x="1174" y="779"/>
                </a:lnTo>
                <a:lnTo>
                  <a:pt x="1159" y="790"/>
                </a:lnTo>
                <a:lnTo>
                  <a:pt x="1164" y="790"/>
                </a:lnTo>
                <a:lnTo>
                  <a:pt x="1154" y="795"/>
                </a:lnTo>
                <a:lnTo>
                  <a:pt x="1143" y="805"/>
                </a:lnTo>
                <a:lnTo>
                  <a:pt x="1138" y="811"/>
                </a:lnTo>
                <a:lnTo>
                  <a:pt x="1143" y="811"/>
                </a:lnTo>
                <a:lnTo>
                  <a:pt x="1138" y="816"/>
                </a:lnTo>
                <a:lnTo>
                  <a:pt x="1143" y="811"/>
                </a:lnTo>
                <a:lnTo>
                  <a:pt x="1143" y="816"/>
                </a:lnTo>
                <a:lnTo>
                  <a:pt x="1143" y="811"/>
                </a:lnTo>
                <a:lnTo>
                  <a:pt x="1148" y="816"/>
                </a:lnTo>
                <a:lnTo>
                  <a:pt x="1148" y="811"/>
                </a:lnTo>
                <a:lnTo>
                  <a:pt x="1164" y="800"/>
                </a:lnTo>
                <a:lnTo>
                  <a:pt x="1164" y="795"/>
                </a:lnTo>
                <a:lnTo>
                  <a:pt x="1169" y="790"/>
                </a:lnTo>
                <a:lnTo>
                  <a:pt x="1174" y="779"/>
                </a:lnTo>
                <a:lnTo>
                  <a:pt x="2276" y="2364"/>
                </a:lnTo>
                <a:lnTo>
                  <a:pt x="1128" y="847"/>
                </a:lnTo>
                <a:lnTo>
                  <a:pt x="1133" y="847"/>
                </a:lnTo>
                <a:lnTo>
                  <a:pt x="1133" y="842"/>
                </a:lnTo>
                <a:lnTo>
                  <a:pt x="1128" y="847"/>
                </a:lnTo>
                <a:lnTo>
                  <a:pt x="2276" y="2364"/>
                </a:lnTo>
                <a:lnTo>
                  <a:pt x="1206" y="826"/>
                </a:lnTo>
                <a:lnTo>
                  <a:pt x="1211" y="826"/>
                </a:lnTo>
                <a:lnTo>
                  <a:pt x="1216" y="821"/>
                </a:lnTo>
                <a:lnTo>
                  <a:pt x="1221" y="821"/>
                </a:lnTo>
                <a:lnTo>
                  <a:pt x="1221" y="816"/>
                </a:lnTo>
                <a:lnTo>
                  <a:pt x="1216" y="811"/>
                </a:lnTo>
                <a:lnTo>
                  <a:pt x="1211" y="811"/>
                </a:lnTo>
                <a:lnTo>
                  <a:pt x="1206" y="816"/>
                </a:lnTo>
                <a:lnTo>
                  <a:pt x="1206" y="821"/>
                </a:lnTo>
                <a:lnTo>
                  <a:pt x="1206" y="826"/>
                </a:lnTo>
                <a:lnTo>
                  <a:pt x="2276" y="2364"/>
                </a:lnTo>
                <a:lnTo>
                  <a:pt x="1138" y="826"/>
                </a:lnTo>
                <a:lnTo>
                  <a:pt x="1138" y="821"/>
                </a:lnTo>
                <a:lnTo>
                  <a:pt x="1128" y="821"/>
                </a:lnTo>
                <a:lnTo>
                  <a:pt x="1122" y="826"/>
                </a:lnTo>
                <a:lnTo>
                  <a:pt x="1117" y="831"/>
                </a:lnTo>
                <a:lnTo>
                  <a:pt x="1122" y="831"/>
                </a:lnTo>
                <a:lnTo>
                  <a:pt x="1117" y="831"/>
                </a:lnTo>
                <a:lnTo>
                  <a:pt x="1122" y="831"/>
                </a:lnTo>
                <a:lnTo>
                  <a:pt x="1128" y="837"/>
                </a:lnTo>
                <a:lnTo>
                  <a:pt x="1128" y="831"/>
                </a:lnTo>
                <a:lnTo>
                  <a:pt x="1133" y="831"/>
                </a:lnTo>
                <a:lnTo>
                  <a:pt x="1138" y="826"/>
                </a:lnTo>
                <a:lnTo>
                  <a:pt x="2276" y="2364"/>
                </a:lnTo>
                <a:lnTo>
                  <a:pt x="1206" y="785"/>
                </a:lnTo>
                <a:lnTo>
                  <a:pt x="1206" y="779"/>
                </a:lnTo>
                <a:lnTo>
                  <a:pt x="1211" y="779"/>
                </a:lnTo>
                <a:lnTo>
                  <a:pt x="1216" y="774"/>
                </a:lnTo>
                <a:lnTo>
                  <a:pt x="1216" y="774"/>
                </a:lnTo>
                <a:lnTo>
                  <a:pt x="1216" y="769"/>
                </a:lnTo>
                <a:lnTo>
                  <a:pt x="1211" y="769"/>
                </a:lnTo>
                <a:lnTo>
                  <a:pt x="1200" y="774"/>
                </a:lnTo>
                <a:lnTo>
                  <a:pt x="1195" y="774"/>
                </a:lnTo>
                <a:lnTo>
                  <a:pt x="1195" y="779"/>
                </a:lnTo>
                <a:lnTo>
                  <a:pt x="1195" y="785"/>
                </a:lnTo>
                <a:lnTo>
                  <a:pt x="1195" y="779"/>
                </a:lnTo>
                <a:lnTo>
                  <a:pt x="1195" y="785"/>
                </a:lnTo>
                <a:lnTo>
                  <a:pt x="1200" y="785"/>
                </a:lnTo>
                <a:lnTo>
                  <a:pt x="1206" y="785"/>
                </a:lnTo>
                <a:lnTo>
                  <a:pt x="2276" y="2364"/>
                </a:lnTo>
                <a:lnTo>
                  <a:pt x="1403" y="463"/>
                </a:lnTo>
                <a:lnTo>
                  <a:pt x="1398" y="463"/>
                </a:lnTo>
                <a:lnTo>
                  <a:pt x="1393" y="463"/>
                </a:lnTo>
                <a:lnTo>
                  <a:pt x="1387" y="468"/>
                </a:lnTo>
                <a:lnTo>
                  <a:pt x="1382" y="468"/>
                </a:lnTo>
                <a:lnTo>
                  <a:pt x="1377" y="473"/>
                </a:lnTo>
                <a:lnTo>
                  <a:pt x="1377" y="478"/>
                </a:lnTo>
                <a:lnTo>
                  <a:pt x="1377" y="483"/>
                </a:lnTo>
                <a:lnTo>
                  <a:pt x="1382" y="478"/>
                </a:lnTo>
                <a:lnTo>
                  <a:pt x="1382" y="483"/>
                </a:lnTo>
                <a:lnTo>
                  <a:pt x="1382" y="478"/>
                </a:lnTo>
                <a:lnTo>
                  <a:pt x="1382" y="483"/>
                </a:lnTo>
                <a:lnTo>
                  <a:pt x="1387" y="478"/>
                </a:lnTo>
                <a:lnTo>
                  <a:pt x="1393" y="478"/>
                </a:lnTo>
                <a:lnTo>
                  <a:pt x="1398" y="473"/>
                </a:lnTo>
                <a:lnTo>
                  <a:pt x="1403" y="468"/>
                </a:lnTo>
                <a:lnTo>
                  <a:pt x="1403" y="463"/>
                </a:lnTo>
                <a:lnTo>
                  <a:pt x="2276" y="2364"/>
                </a:lnTo>
                <a:lnTo>
                  <a:pt x="1242" y="894"/>
                </a:lnTo>
                <a:lnTo>
                  <a:pt x="1237" y="894"/>
                </a:lnTo>
                <a:lnTo>
                  <a:pt x="1237" y="889"/>
                </a:lnTo>
                <a:lnTo>
                  <a:pt x="1231" y="889"/>
                </a:lnTo>
                <a:lnTo>
                  <a:pt x="1216" y="899"/>
                </a:lnTo>
                <a:lnTo>
                  <a:pt x="1211" y="899"/>
                </a:lnTo>
                <a:lnTo>
                  <a:pt x="1211" y="904"/>
                </a:lnTo>
                <a:lnTo>
                  <a:pt x="1206" y="909"/>
                </a:lnTo>
                <a:lnTo>
                  <a:pt x="1206" y="915"/>
                </a:lnTo>
                <a:lnTo>
                  <a:pt x="1206" y="920"/>
                </a:lnTo>
                <a:lnTo>
                  <a:pt x="1211" y="920"/>
                </a:lnTo>
                <a:lnTo>
                  <a:pt x="1216" y="920"/>
                </a:lnTo>
                <a:lnTo>
                  <a:pt x="1221" y="920"/>
                </a:lnTo>
                <a:lnTo>
                  <a:pt x="1226" y="915"/>
                </a:lnTo>
                <a:lnTo>
                  <a:pt x="1231" y="915"/>
                </a:lnTo>
                <a:lnTo>
                  <a:pt x="1231" y="909"/>
                </a:lnTo>
                <a:lnTo>
                  <a:pt x="1237" y="904"/>
                </a:lnTo>
                <a:lnTo>
                  <a:pt x="1242" y="899"/>
                </a:lnTo>
                <a:lnTo>
                  <a:pt x="1242" y="894"/>
                </a:lnTo>
                <a:lnTo>
                  <a:pt x="2276" y="2364"/>
                </a:lnTo>
                <a:lnTo>
                  <a:pt x="1502" y="94"/>
                </a:lnTo>
                <a:lnTo>
                  <a:pt x="1502" y="99"/>
                </a:lnTo>
                <a:lnTo>
                  <a:pt x="1512" y="99"/>
                </a:lnTo>
                <a:lnTo>
                  <a:pt x="1512" y="94"/>
                </a:lnTo>
                <a:lnTo>
                  <a:pt x="1507" y="94"/>
                </a:lnTo>
                <a:lnTo>
                  <a:pt x="1502" y="94"/>
                </a:lnTo>
                <a:lnTo>
                  <a:pt x="2276" y="2364"/>
                </a:lnTo>
                <a:lnTo>
                  <a:pt x="1522" y="156"/>
                </a:lnTo>
                <a:lnTo>
                  <a:pt x="1522" y="161"/>
                </a:lnTo>
                <a:lnTo>
                  <a:pt x="1528" y="156"/>
                </a:lnTo>
                <a:lnTo>
                  <a:pt x="1522" y="156"/>
                </a:lnTo>
                <a:lnTo>
                  <a:pt x="2276" y="2364"/>
                </a:lnTo>
                <a:lnTo>
                  <a:pt x="3346" y="1579"/>
                </a:lnTo>
                <a:lnTo>
                  <a:pt x="3325" y="1507"/>
                </a:lnTo>
                <a:lnTo>
                  <a:pt x="3299" y="1455"/>
                </a:lnTo>
                <a:lnTo>
                  <a:pt x="3304" y="1476"/>
                </a:lnTo>
                <a:lnTo>
                  <a:pt x="3346" y="1579"/>
                </a:lnTo>
                <a:lnTo>
                  <a:pt x="2276" y="2364"/>
                </a:lnTo>
                <a:lnTo>
                  <a:pt x="1491" y="442"/>
                </a:lnTo>
                <a:lnTo>
                  <a:pt x="1486" y="442"/>
                </a:lnTo>
                <a:lnTo>
                  <a:pt x="1486" y="447"/>
                </a:lnTo>
                <a:lnTo>
                  <a:pt x="1491" y="442"/>
                </a:lnTo>
                <a:lnTo>
                  <a:pt x="2276" y="2364"/>
                </a:lnTo>
                <a:lnTo>
                  <a:pt x="1512" y="83"/>
                </a:lnTo>
                <a:lnTo>
                  <a:pt x="1507" y="89"/>
                </a:lnTo>
                <a:lnTo>
                  <a:pt x="1512" y="89"/>
                </a:lnTo>
                <a:lnTo>
                  <a:pt x="1512" y="83"/>
                </a:lnTo>
                <a:lnTo>
                  <a:pt x="2276" y="2364"/>
                </a:lnTo>
                <a:lnTo>
                  <a:pt x="1522" y="166"/>
                </a:lnTo>
                <a:lnTo>
                  <a:pt x="1528" y="166"/>
                </a:lnTo>
                <a:lnTo>
                  <a:pt x="1528" y="161"/>
                </a:lnTo>
                <a:lnTo>
                  <a:pt x="1522" y="161"/>
                </a:lnTo>
                <a:lnTo>
                  <a:pt x="1522" y="166"/>
                </a:lnTo>
                <a:lnTo>
                  <a:pt x="1522" y="161"/>
                </a:lnTo>
                <a:lnTo>
                  <a:pt x="1522" y="166"/>
                </a:lnTo>
                <a:lnTo>
                  <a:pt x="2276" y="2364"/>
                </a:lnTo>
                <a:lnTo>
                  <a:pt x="1522" y="208"/>
                </a:lnTo>
                <a:lnTo>
                  <a:pt x="1522" y="203"/>
                </a:lnTo>
                <a:lnTo>
                  <a:pt x="1528" y="203"/>
                </a:lnTo>
                <a:lnTo>
                  <a:pt x="1533" y="198"/>
                </a:lnTo>
                <a:lnTo>
                  <a:pt x="1538" y="198"/>
                </a:lnTo>
                <a:lnTo>
                  <a:pt x="1538" y="192"/>
                </a:lnTo>
                <a:lnTo>
                  <a:pt x="1543" y="187"/>
                </a:lnTo>
                <a:lnTo>
                  <a:pt x="1543" y="182"/>
                </a:lnTo>
                <a:lnTo>
                  <a:pt x="1543" y="177"/>
                </a:lnTo>
                <a:lnTo>
                  <a:pt x="1538" y="177"/>
                </a:lnTo>
                <a:lnTo>
                  <a:pt x="1533" y="177"/>
                </a:lnTo>
                <a:lnTo>
                  <a:pt x="1517" y="182"/>
                </a:lnTo>
                <a:lnTo>
                  <a:pt x="1517" y="187"/>
                </a:lnTo>
                <a:lnTo>
                  <a:pt x="1512" y="192"/>
                </a:lnTo>
                <a:lnTo>
                  <a:pt x="1512" y="198"/>
                </a:lnTo>
                <a:lnTo>
                  <a:pt x="1507" y="203"/>
                </a:lnTo>
                <a:lnTo>
                  <a:pt x="1512" y="203"/>
                </a:lnTo>
                <a:lnTo>
                  <a:pt x="1507" y="208"/>
                </a:lnTo>
                <a:lnTo>
                  <a:pt x="1512" y="203"/>
                </a:lnTo>
                <a:lnTo>
                  <a:pt x="1512" y="208"/>
                </a:lnTo>
                <a:lnTo>
                  <a:pt x="1517" y="208"/>
                </a:lnTo>
                <a:lnTo>
                  <a:pt x="1522" y="203"/>
                </a:lnTo>
                <a:lnTo>
                  <a:pt x="1522" y="208"/>
                </a:lnTo>
                <a:lnTo>
                  <a:pt x="2276" y="2364"/>
                </a:lnTo>
                <a:lnTo>
                  <a:pt x="1408" y="416"/>
                </a:lnTo>
                <a:lnTo>
                  <a:pt x="1403" y="411"/>
                </a:lnTo>
                <a:lnTo>
                  <a:pt x="1398" y="411"/>
                </a:lnTo>
                <a:lnTo>
                  <a:pt x="1393" y="411"/>
                </a:lnTo>
                <a:lnTo>
                  <a:pt x="1393" y="416"/>
                </a:lnTo>
                <a:lnTo>
                  <a:pt x="1387" y="416"/>
                </a:lnTo>
                <a:lnTo>
                  <a:pt x="1387" y="421"/>
                </a:lnTo>
                <a:lnTo>
                  <a:pt x="1393" y="421"/>
                </a:lnTo>
                <a:lnTo>
                  <a:pt x="1393" y="426"/>
                </a:lnTo>
                <a:lnTo>
                  <a:pt x="1398" y="421"/>
                </a:lnTo>
                <a:lnTo>
                  <a:pt x="1403" y="416"/>
                </a:lnTo>
                <a:lnTo>
                  <a:pt x="1408" y="416"/>
                </a:lnTo>
                <a:lnTo>
                  <a:pt x="2276" y="2364"/>
                </a:lnTo>
                <a:lnTo>
                  <a:pt x="1507" y="104"/>
                </a:lnTo>
                <a:lnTo>
                  <a:pt x="1507" y="109"/>
                </a:lnTo>
                <a:lnTo>
                  <a:pt x="1512" y="109"/>
                </a:lnTo>
                <a:lnTo>
                  <a:pt x="1512" y="114"/>
                </a:lnTo>
                <a:lnTo>
                  <a:pt x="1512" y="109"/>
                </a:lnTo>
                <a:lnTo>
                  <a:pt x="1512" y="114"/>
                </a:lnTo>
                <a:lnTo>
                  <a:pt x="1517" y="109"/>
                </a:lnTo>
                <a:lnTo>
                  <a:pt x="1522" y="104"/>
                </a:lnTo>
                <a:lnTo>
                  <a:pt x="1528" y="104"/>
                </a:lnTo>
                <a:lnTo>
                  <a:pt x="1522" y="99"/>
                </a:lnTo>
                <a:lnTo>
                  <a:pt x="1517" y="99"/>
                </a:lnTo>
                <a:lnTo>
                  <a:pt x="1507" y="104"/>
                </a:lnTo>
                <a:lnTo>
                  <a:pt x="2276" y="2364"/>
                </a:lnTo>
                <a:lnTo>
                  <a:pt x="1439" y="535"/>
                </a:lnTo>
                <a:lnTo>
                  <a:pt x="1439" y="530"/>
                </a:lnTo>
                <a:lnTo>
                  <a:pt x="1434" y="525"/>
                </a:lnTo>
                <a:lnTo>
                  <a:pt x="1429" y="530"/>
                </a:lnTo>
                <a:lnTo>
                  <a:pt x="1434" y="535"/>
                </a:lnTo>
                <a:lnTo>
                  <a:pt x="1439" y="535"/>
                </a:lnTo>
                <a:lnTo>
                  <a:pt x="2276" y="2364"/>
                </a:lnTo>
                <a:lnTo>
                  <a:pt x="1408" y="608"/>
                </a:lnTo>
                <a:lnTo>
                  <a:pt x="1413" y="608"/>
                </a:lnTo>
                <a:lnTo>
                  <a:pt x="1419" y="603"/>
                </a:lnTo>
                <a:lnTo>
                  <a:pt x="1413" y="598"/>
                </a:lnTo>
                <a:lnTo>
                  <a:pt x="1408" y="603"/>
                </a:lnTo>
                <a:lnTo>
                  <a:pt x="1408" y="608"/>
                </a:lnTo>
                <a:lnTo>
                  <a:pt x="2276" y="2364"/>
                </a:lnTo>
                <a:lnTo>
                  <a:pt x="1444" y="385"/>
                </a:lnTo>
                <a:lnTo>
                  <a:pt x="1444" y="390"/>
                </a:lnTo>
                <a:lnTo>
                  <a:pt x="1439" y="385"/>
                </a:lnTo>
                <a:lnTo>
                  <a:pt x="1439" y="390"/>
                </a:lnTo>
                <a:lnTo>
                  <a:pt x="1434" y="390"/>
                </a:lnTo>
                <a:lnTo>
                  <a:pt x="1429" y="390"/>
                </a:lnTo>
                <a:lnTo>
                  <a:pt x="1429" y="395"/>
                </a:lnTo>
                <a:lnTo>
                  <a:pt x="1429" y="400"/>
                </a:lnTo>
                <a:lnTo>
                  <a:pt x="1429" y="405"/>
                </a:lnTo>
                <a:lnTo>
                  <a:pt x="1429" y="411"/>
                </a:lnTo>
                <a:lnTo>
                  <a:pt x="1429" y="405"/>
                </a:lnTo>
                <a:lnTo>
                  <a:pt x="1429" y="411"/>
                </a:lnTo>
                <a:lnTo>
                  <a:pt x="1429" y="416"/>
                </a:lnTo>
                <a:lnTo>
                  <a:pt x="1434" y="411"/>
                </a:lnTo>
                <a:lnTo>
                  <a:pt x="1434" y="416"/>
                </a:lnTo>
                <a:lnTo>
                  <a:pt x="1439" y="416"/>
                </a:lnTo>
                <a:lnTo>
                  <a:pt x="1444" y="416"/>
                </a:lnTo>
                <a:lnTo>
                  <a:pt x="1450" y="411"/>
                </a:lnTo>
                <a:lnTo>
                  <a:pt x="1455" y="411"/>
                </a:lnTo>
                <a:lnTo>
                  <a:pt x="1460" y="405"/>
                </a:lnTo>
                <a:lnTo>
                  <a:pt x="1460" y="400"/>
                </a:lnTo>
                <a:lnTo>
                  <a:pt x="1465" y="400"/>
                </a:lnTo>
                <a:lnTo>
                  <a:pt x="1460" y="395"/>
                </a:lnTo>
                <a:lnTo>
                  <a:pt x="1465" y="395"/>
                </a:lnTo>
                <a:lnTo>
                  <a:pt x="1460" y="395"/>
                </a:lnTo>
                <a:lnTo>
                  <a:pt x="1460" y="390"/>
                </a:lnTo>
                <a:lnTo>
                  <a:pt x="1465" y="390"/>
                </a:lnTo>
                <a:lnTo>
                  <a:pt x="1460" y="390"/>
                </a:lnTo>
                <a:lnTo>
                  <a:pt x="1455" y="390"/>
                </a:lnTo>
                <a:lnTo>
                  <a:pt x="1455" y="385"/>
                </a:lnTo>
                <a:lnTo>
                  <a:pt x="1455" y="390"/>
                </a:lnTo>
                <a:lnTo>
                  <a:pt x="1455" y="385"/>
                </a:lnTo>
                <a:lnTo>
                  <a:pt x="1450" y="385"/>
                </a:lnTo>
                <a:lnTo>
                  <a:pt x="1450" y="390"/>
                </a:lnTo>
                <a:lnTo>
                  <a:pt x="1450" y="385"/>
                </a:lnTo>
                <a:lnTo>
                  <a:pt x="1444" y="385"/>
                </a:lnTo>
                <a:lnTo>
                  <a:pt x="2276" y="2364"/>
                </a:lnTo>
                <a:lnTo>
                  <a:pt x="1444" y="468"/>
                </a:lnTo>
                <a:lnTo>
                  <a:pt x="1434" y="473"/>
                </a:lnTo>
                <a:lnTo>
                  <a:pt x="1434" y="468"/>
                </a:lnTo>
                <a:lnTo>
                  <a:pt x="1429" y="463"/>
                </a:lnTo>
                <a:lnTo>
                  <a:pt x="1424" y="463"/>
                </a:lnTo>
                <a:lnTo>
                  <a:pt x="1419" y="468"/>
                </a:lnTo>
                <a:lnTo>
                  <a:pt x="1413" y="473"/>
                </a:lnTo>
                <a:lnTo>
                  <a:pt x="1408" y="483"/>
                </a:lnTo>
                <a:lnTo>
                  <a:pt x="1413" y="483"/>
                </a:lnTo>
                <a:lnTo>
                  <a:pt x="1408" y="489"/>
                </a:lnTo>
                <a:lnTo>
                  <a:pt x="1413" y="489"/>
                </a:lnTo>
                <a:lnTo>
                  <a:pt x="1419" y="489"/>
                </a:lnTo>
                <a:lnTo>
                  <a:pt x="1424" y="483"/>
                </a:lnTo>
                <a:lnTo>
                  <a:pt x="1429" y="483"/>
                </a:lnTo>
                <a:lnTo>
                  <a:pt x="1429" y="489"/>
                </a:lnTo>
                <a:lnTo>
                  <a:pt x="1434" y="489"/>
                </a:lnTo>
                <a:lnTo>
                  <a:pt x="1429" y="489"/>
                </a:lnTo>
                <a:lnTo>
                  <a:pt x="1434" y="489"/>
                </a:lnTo>
                <a:lnTo>
                  <a:pt x="1439" y="483"/>
                </a:lnTo>
                <a:lnTo>
                  <a:pt x="1444" y="478"/>
                </a:lnTo>
                <a:lnTo>
                  <a:pt x="1444" y="473"/>
                </a:lnTo>
                <a:lnTo>
                  <a:pt x="1444" y="468"/>
                </a:lnTo>
                <a:lnTo>
                  <a:pt x="2276" y="2364"/>
                </a:lnTo>
                <a:lnTo>
                  <a:pt x="1450" y="598"/>
                </a:lnTo>
                <a:lnTo>
                  <a:pt x="1455" y="592"/>
                </a:lnTo>
                <a:lnTo>
                  <a:pt x="1450" y="592"/>
                </a:lnTo>
                <a:lnTo>
                  <a:pt x="1450" y="598"/>
                </a:lnTo>
                <a:lnTo>
                  <a:pt x="2276" y="2364"/>
                </a:lnTo>
                <a:lnTo>
                  <a:pt x="3907" y="286"/>
                </a:lnTo>
                <a:lnTo>
                  <a:pt x="3902" y="286"/>
                </a:lnTo>
                <a:lnTo>
                  <a:pt x="3902" y="291"/>
                </a:lnTo>
                <a:lnTo>
                  <a:pt x="3907" y="291"/>
                </a:lnTo>
                <a:lnTo>
                  <a:pt x="3907" y="286"/>
                </a:lnTo>
                <a:lnTo>
                  <a:pt x="2276" y="2364"/>
                </a:lnTo>
                <a:lnTo>
                  <a:pt x="3876" y="255"/>
                </a:lnTo>
                <a:lnTo>
                  <a:pt x="3871" y="255"/>
                </a:lnTo>
                <a:lnTo>
                  <a:pt x="3865" y="250"/>
                </a:lnTo>
                <a:lnTo>
                  <a:pt x="3860" y="250"/>
                </a:lnTo>
                <a:lnTo>
                  <a:pt x="3845" y="244"/>
                </a:lnTo>
                <a:lnTo>
                  <a:pt x="3850" y="250"/>
                </a:lnTo>
                <a:lnTo>
                  <a:pt x="3845" y="255"/>
                </a:lnTo>
                <a:lnTo>
                  <a:pt x="3850" y="255"/>
                </a:lnTo>
                <a:lnTo>
                  <a:pt x="3855" y="255"/>
                </a:lnTo>
                <a:lnTo>
                  <a:pt x="3860" y="255"/>
                </a:lnTo>
                <a:lnTo>
                  <a:pt x="3865" y="255"/>
                </a:lnTo>
                <a:lnTo>
                  <a:pt x="3871" y="255"/>
                </a:lnTo>
                <a:lnTo>
                  <a:pt x="3871" y="260"/>
                </a:lnTo>
                <a:lnTo>
                  <a:pt x="3876" y="255"/>
                </a:lnTo>
                <a:lnTo>
                  <a:pt x="2276" y="2364"/>
                </a:lnTo>
                <a:lnTo>
                  <a:pt x="3793" y="198"/>
                </a:lnTo>
                <a:lnTo>
                  <a:pt x="3793" y="192"/>
                </a:lnTo>
                <a:lnTo>
                  <a:pt x="3788" y="192"/>
                </a:lnTo>
                <a:lnTo>
                  <a:pt x="3782" y="198"/>
                </a:lnTo>
                <a:lnTo>
                  <a:pt x="3782" y="203"/>
                </a:lnTo>
                <a:lnTo>
                  <a:pt x="3782" y="208"/>
                </a:lnTo>
                <a:lnTo>
                  <a:pt x="3788" y="203"/>
                </a:lnTo>
                <a:lnTo>
                  <a:pt x="3793" y="198"/>
                </a:lnTo>
                <a:lnTo>
                  <a:pt x="2276" y="2364"/>
                </a:lnTo>
                <a:lnTo>
                  <a:pt x="3814" y="234"/>
                </a:lnTo>
                <a:lnTo>
                  <a:pt x="3808" y="234"/>
                </a:lnTo>
                <a:lnTo>
                  <a:pt x="3819" y="234"/>
                </a:lnTo>
                <a:lnTo>
                  <a:pt x="3819" y="239"/>
                </a:lnTo>
                <a:lnTo>
                  <a:pt x="3824" y="239"/>
                </a:lnTo>
                <a:lnTo>
                  <a:pt x="3829" y="239"/>
                </a:lnTo>
                <a:lnTo>
                  <a:pt x="3829" y="234"/>
                </a:lnTo>
                <a:lnTo>
                  <a:pt x="3819" y="234"/>
                </a:lnTo>
                <a:lnTo>
                  <a:pt x="3814" y="234"/>
                </a:lnTo>
                <a:lnTo>
                  <a:pt x="2276" y="2364"/>
                </a:lnTo>
                <a:lnTo>
                  <a:pt x="3938" y="317"/>
                </a:lnTo>
                <a:lnTo>
                  <a:pt x="3933" y="317"/>
                </a:lnTo>
                <a:lnTo>
                  <a:pt x="3933" y="322"/>
                </a:lnTo>
                <a:lnTo>
                  <a:pt x="3938" y="317"/>
                </a:lnTo>
                <a:lnTo>
                  <a:pt x="2276" y="2364"/>
                </a:lnTo>
                <a:lnTo>
                  <a:pt x="644" y="0"/>
                </a:lnTo>
                <a:lnTo>
                  <a:pt x="686" y="89"/>
                </a:lnTo>
                <a:lnTo>
                  <a:pt x="717" y="172"/>
                </a:lnTo>
                <a:lnTo>
                  <a:pt x="686" y="78"/>
                </a:lnTo>
                <a:lnTo>
                  <a:pt x="650" y="0"/>
                </a:lnTo>
                <a:lnTo>
                  <a:pt x="644" y="0"/>
                </a:lnTo>
                <a:lnTo>
                  <a:pt x="2276" y="2364"/>
                </a:lnTo>
                <a:lnTo>
                  <a:pt x="738" y="509"/>
                </a:lnTo>
                <a:lnTo>
                  <a:pt x="728" y="452"/>
                </a:lnTo>
                <a:lnTo>
                  <a:pt x="728" y="411"/>
                </a:lnTo>
                <a:lnTo>
                  <a:pt x="712" y="385"/>
                </a:lnTo>
                <a:lnTo>
                  <a:pt x="728" y="447"/>
                </a:lnTo>
                <a:lnTo>
                  <a:pt x="738" y="509"/>
                </a:lnTo>
                <a:lnTo>
                  <a:pt x="2276" y="2364"/>
                </a:lnTo>
                <a:lnTo>
                  <a:pt x="5" y="982"/>
                </a:lnTo>
                <a:lnTo>
                  <a:pt x="11" y="982"/>
                </a:lnTo>
                <a:lnTo>
                  <a:pt x="11" y="977"/>
                </a:lnTo>
                <a:lnTo>
                  <a:pt x="0" y="982"/>
                </a:lnTo>
                <a:lnTo>
                  <a:pt x="0" y="987"/>
                </a:lnTo>
                <a:lnTo>
                  <a:pt x="5" y="982"/>
                </a:lnTo>
                <a:lnTo>
                  <a:pt x="2276" y="2364"/>
                </a:lnTo>
                <a:lnTo>
                  <a:pt x="4286" y="2998"/>
                </a:lnTo>
                <a:lnTo>
                  <a:pt x="4281" y="3003"/>
                </a:lnTo>
                <a:lnTo>
                  <a:pt x="4292" y="3003"/>
                </a:lnTo>
                <a:lnTo>
                  <a:pt x="4292" y="2998"/>
                </a:lnTo>
                <a:lnTo>
                  <a:pt x="4286" y="2998"/>
                </a:lnTo>
                <a:lnTo>
                  <a:pt x="2276" y="2364"/>
                </a:lnTo>
                <a:lnTo>
                  <a:pt x="3938" y="286"/>
                </a:lnTo>
                <a:lnTo>
                  <a:pt x="3933" y="286"/>
                </a:lnTo>
                <a:lnTo>
                  <a:pt x="3933" y="291"/>
                </a:lnTo>
                <a:lnTo>
                  <a:pt x="3938" y="291"/>
                </a:lnTo>
                <a:lnTo>
                  <a:pt x="3938" y="286"/>
                </a:lnTo>
                <a:lnTo>
                  <a:pt x="3938" y="291"/>
                </a:lnTo>
                <a:lnTo>
                  <a:pt x="3938" y="286"/>
                </a:lnTo>
                <a:lnTo>
                  <a:pt x="2276" y="2364"/>
                </a:lnTo>
                <a:lnTo>
                  <a:pt x="3985" y="296"/>
                </a:lnTo>
                <a:lnTo>
                  <a:pt x="3990" y="302"/>
                </a:lnTo>
                <a:lnTo>
                  <a:pt x="3990" y="296"/>
                </a:lnTo>
                <a:lnTo>
                  <a:pt x="3985" y="296"/>
                </a:lnTo>
                <a:lnTo>
                  <a:pt x="2276" y="2364"/>
                </a:lnTo>
                <a:lnTo>
                  <a:pt x="4364" y="3018"/>
                </a:lnTo>
                <a:lnTo>
                  <a:pt x="4364" y="3008"/>
                </a:lnTo>
                <a:lnTo>
                  <a:pt x="4359" y="3013"/>
                </a:lnTo>
                <a:lnTo>
                  <a:pt x="4359" y="3018"/>
                </a:lnTo>
                <a:lnTo>
                  <a:pt x="4364" y="3018"/>
                </a:lnTo>
                <a:lnTo>
                  <a:pt x="2276" y="2364"/>
                </a:lnTo>
                <a:lnTo>
                  <a:pt x="4369" y="515"/>
                </a:lnTo>
                <a:lnTo>
                  <a:pt x="4375" y="499"/>
                </a:lnTo>
                <a:lnTo>
                  <a:pt x="4369" y="494"/>
                </a:lnTo>
                <a:lnTo>
                  <a:pt x="4359" y="478"/>
                </a:lnTo>
                <a:lnTo>
                  <a:pt x="4343" y="473"/>
                </a:lnTo>
                <a:lnTo>
                  <a:pt x="4328" y="478"/>
                </a:lnTo>
                <a:lnTo>
                  <a:pt x="4292" y="483"/>
                </a:lnTo>
                <a:lnTo>
                  <a:pt x="4286" y="483"/>
                </a:lnTo>
                <a:lnTo>
                  <a:pt x="4286" y="473"/>
                </a:lnTo>
                <a:lnTo>
                  <a:pt x="4286" y="463"/>
                </a:lnTo>
                <a:lnTo>
                  <a:pt x="4271" y="442"/>
                </a:lnTo>
                <a:lnTo>
                  <a:pt x="4255" y="431"/>
                </a:lnTo>
                <a:lnTo>
                  <a:pt x="4260" y="426"/>
                </a:lnTo>
                <a:lnTo>
                  <a:pt x="4266" y="421"/>
                </a:lnTo>
                <a:lnTo>
                  <a:pt x="4276" y="411"/>
                </a:lnTo>
                <a:lnTo>
                  <a:pt x="4281" y="405"/>
                </a:lnTo>
                <a:lnTo>
                  <a:pt x="4276" y="395"/>
                </a:lnTo>
                <a:lnTo>
                  <a:pt x="4250" y="385"/>
                </a:lnTo>
                <a:lnTo>
                  <a:pt x="4234" y="374"/>
                </a:lnTo>
                <a:lnTo>
                  <a:pt x="4229" y="364"/>
                </a:lnTo>
                <a:lnTo>
                  <a:pt x="4229" y="359"/>
                </a:lnTo>
                <a:lnTo>
                  <a:pt x="4250" y="322"/>
                </a:lnTo>
                <a:lnTo>
                  <a:pt x="4250" y="312"/>
                </a:lnTo>
                <a:lnTo>
                  <a:pt x="4240" y="296"/>
                </a:lnTo>
                <a:lnTo>
                  <a:pt x="4208" y="291"/>
                </a:lnTo>
                <a:lnTo>
                  <a:pt x="4198" y="286"/>
                </a:lnTo>
                <a:lnTo>
                  <a:pt x="4193" y="276"/>
                </a:lnTo>
                <a:lnTo>
                  <a:pt x="4198" y="260"/>
                </a:lnTo>
                <a:lnTo>
                  <a:pt x="4208" y="239"/>
                </a:lnTo>
                <a:lnTo>
                  <a:pt x="4219" y="224"/>
                </a:lnTo>
                <a:lnTo>
                  <a:pt x="4208" y="218"/>
                </a:lnTo>
                <a:lnTo>
                  <a:pt x="4193" y="218"/>
                </a:lnTo>
                <a:lnTo>
                  <a:pt x="4177" y="218"/>
                </a:lnTo>
                <a:lnTo>
                  <a:pt x="4167" y="218"/>
                </a:lnTo>
                <a:lnTo>
                  <a:pt x="4162" y="208"/>
                </a:lnTo>
                <a:lnTo>
                  <a:pt x="4156" y="177"/>
                </a:lnTo>
                <a:lnTo>
                  <a:pt x="4156" y="166"/>
                </a:lnTo>
                <a:lnTo>
                  <a:pt x="4141" y="156"/>
                </a:lnTo>
                <a:lnTo>
                  <a:pt x="4099" y="135"/>
                </a:lnTo>
                <a:lnTo>
                  <a:pt x="4073" y="130"/>
                </a:lnTo>
                <a:lnTo>
                  <a:pt x="4079" y="130"/>
                </a:lnTo>
                <a:lnTo>
                  <a:pt x="4073" y="125"/>
                </a:lnTo>
                <a:lnTo>
                  <a:pt x="4063" y="114"/>
                </a:lnTo>
                <a:lnTo>
                  <a:pt x="4053" y="120"/>
                </a:lnTo>
                <a:lnTo>
                  <a:pt x="4042" y="125"/>
                </a:lnTo>
                <a:lnTo>
                  <a:pt x="4027" y="135"/>
                </a:lnTo>
                <a:lnTo>
                  <a:pt x="4006" y="146"/>
                </a:lnTo>
                <a:lnTo>
                  <a:pt x="3985" y="146"/>
                </a:lnTo>
                <a:lnTo>
                  <a:pt x="3975" y="140"/>
                </a:lnTo>
                <a:lnTo>
                  <a:pt x="3959" y="130"/>
                </a:lnTo>
                <a:lnTo>
                  <a:pt x="3954" y="120"/>
                </a:lnTo>
                <a:lnTo>
                  <a:pt x="3949" y="125"/>
                </a:lnTo>
                <a:lnTo>
                  <a:pt x="3943" y="140"/>
                </a:lnTo>
                <a:lnTo>
                  <a:pt x="3949" y="151"/>
                </a:lnTo>
                <a:lnTo>
                  <a:pt x="3954" y="156"/>
                </a:lnTo>
                <a:lnTo>
                  <a:pt x="3969" y="166"/>
                </a:lnTo>
                <a:lnTo>
                  <a:pt x="3969" y="172"/>
                </a:lnTo>
                <a:lnTo>
                  <a:pt x="3969" y="166"/>
                </a:lnTo>
                <a:lnTo>
                  <a:pt x="3980" y="177"/>
                </a:lnTo>
                <a:lnTo>
                  <a:pt x="3975" y="187"/>
                </a:lnTo>
                <a:lnTo>
                  <a:pt x="3975" y="198"/>
                </a:lnTo>
                <a:lnTo>
                  <a:pt x="3985" y="208"/>
                </a:lnTo>
                <a:lnTo>
                  <a:pt x="4011" y="234"/>
                </a:lnTo>
                <a:lnTo>
                  <a:pt x="4037" y="255"/>
                </a:lnTo>
                <a:lnTo>
                  <a:pt x="4042" y="276"/>
                </a:lnTo>
                <a:lnTo>
                  <a:pt x="4042" y="281"/>
                </a:lnTo>
                <a:lnTo>
                  <a:pt x="4032" y="291"/>
                </a:lnTo>
                <a:lnTo>
                  <a:pt x="3995" y="260"/>
                </a:lnTo>
                <a:lnTo>
                  <a:pt x="3969" y="244"/>
                </a:lnTo>
                <a:lnTo>
                  <a:pt x="3933" y="229"/>
                </a:lnTo>
                <a:lnTo>
                  <a:pt x="3912" y="218"/>
                </a:lnTo>
                <a:lnTo>
                  <a:pt x="3891" y="192"/>
                </a:lnTo>
                <a:lnTo>
                  <a:pt x="3850" y="151"/>
                </a:lnTo>
                <a:lnTo>
                  <a:pt x="3871" y="182"/>
                </a:lnTo>
                <a:lnTo>
                  <a:pt x="3881" y="192"/>
                </a:lnTo>
                <a:lnTo>
                  <a:pt x="3876" y="198"/>
                </a:lnTo>
                <a:lnTo>
                  <a:pt x="3876" y="192"/>
                </a:lnTo>
                <a:lnTo>
                  <a:pt x="3782" y="125"/>
                </a:lnTo>
                <a:lnTo>
                  <a:pt x="3788" y="120"/>
                </a:lnTo>
                <a:lnTo>
                  <a:pt x="3782" y="120"/>
                </a:lnTo>
                <a:lnTo>
                  <a:pt x="3788" y="120"/>
                </a:lnTo>
                <a:lnTo>
                  <a:pt x="3788" y="114"/>
                </a:lnTo>
                <a:lnTo>
                  <a:pt x="3782" y="114"/>
                </a:lnTo>
                <a:lnTo>
                  <a:pt x="3788" y="114"/>
                </a:lnTo>
                <a:lnTo>
                  <a:pt x="3782" y="114"/>
                </a:lnTo>
                <a:lnTo>
                  <a:pt x="3777" y="120"/>
                </a:lnTo>
                <a:lnTo>
                  <a:pt x="3694" y="57"/>
                </a:lnTo>
                <a:lnTo>
                  <a:pt x="3689" y="42"/>
                </a:lnTo>
                <a:lnTo>
                  <a:pt x="3689" y="37"/>
                </a:lnTo>
                <a:lnTo>
                  <a:pt x="3684" y="47"/>
                </a:lnTo>
                <a:lnTo>
                  <a:pt x="3678" y="42"/>
                </a:lnTo>
                <a:lnTo>
                  <a:pt x="3684" y="31"/>
                </a:lnTo>
                <a:lnTo>
                  <a:pt x="3684" y="26"/>
                </a:lnTo>
                <a:lnTo>
                  <a:pt x="3678" y="26"/>
                </a:lnTo>
                <a:lnTo>
                  <a:pt x="3678" y="11"/>
                </a:lnTo>
                <a:lnTo>
                  <a:pt x="3684" y="0"/>
                </a:lnTo>
                <a:lnTo>
                  <a:pt x="2858" y="0"/>
                </a:lnTo>
                <a:lnTo>
                  <a:pt x="2852" y="11"/>
                </a:lnTo>
                <a:lnTo>
                  <a:pt x="2837" y="16"/>
                </a:lnTo>
                <a:lnTo>
                  <a:pt x="2785" y="37"/>
                </a:lnTo>
                <a:lnTo>
                  <a:pt x="2774" y="42"/>
                </a:lnTo>
                <a:lnTo>
                  <a:pt x="2769" y="47"/>
                </a:lnTo>
                <a:lnTo>
                  <a:pt x="2774" y="63"/>
                </a:lnTo>
                <a:lnTo>
                  <a:pt x="2780" y="73"/>
                </a:lnTo>
                <a:lnTo>
                  <a:pt x="2780" y="78"/>
                </a:lnTo>
                <a:lnTo>
                  <a:pt x="2780" y="83"/>
                </a:lnTo>
                <a:lnTo>
                  <a:pt x="2774" y="89"/>
                </a:lnTo>
                <a:lnTo>
                  <a:pt x="2780" y="94"/>
                </a:lnTo>
                <a:lnTo>
                  <a:pt x="2795" y="104"/>
                </a:lnTo>
                <a:lnTo>
                  <a:pt x="2800" y="114"/>
                </a:lnTo>
                <a:lnTo>
                  <a:pt x="2795" y="125"/>
                </a:lnTo>
                <a:lnTo>
                  <a:pt x="2806" y="120"/>
                </a:lnTo>
                <a:lnTo>
                  <a:pt x="2806" y="114"/>
                </a:lnTo>
                <a:lnTo>
                  <a:pt x="2811" y="114"/>
                </a:lnTo>
                <a:lnTo>
                  <a:pt x="2816" y="109"/>
                </a:lnTo>
                <a:lnTo>
                  <a:pt x="2837" y="109"/>
                </a:lnTo>
                <a:lnTo>
                  <a:pt x="2858" y="104"/>
                </a:lnTo>
                <a:lnTo>
                  <a:pt x="2863" y="109"/>
                </a:lnTo>
                <a:lnTo>
                  <a:pt x="2863" y="120"/>
                </a:lnTo>
                <a:lnTo>
                  <a:pt x="2858" y="120"/>
                </a:lnTo>
                <a:lnTo>
                  <a:pt x="2852" y="125"/>
                </a:lnTo>
                <a:lnTo>
                  <a:pt x="2858" y="130"/>
                </a:lnTo>
                <a:lnTo>
                  <a:pt x="2868" y="140"/>
                </a:lnTo>
                <a:lnTo>
                  <a:pt x="2868" y="151"/>
                </a:lnTo>
                <a:lnTo>
                  <a:pt x="2868" y="156"/>
                </a:lnTo>
                <a:lnTo>
                  <a:pt x="2863" y="172"/>
                </a:lnTo>
                <a:lnTo>
                  <a:pt x="2858" y="177"/>
                </a:lnTo>
                <a:lnTo>
                  <a:pt x="2847" y="177"/>
                </a:lnTo>
                <a:lnTo>
                  <a:pt x="2842" y="182"/>
                </a:lnTo>
                <a:lnTo>
                  <a:pt x="2842" y="192"/>
                </a:lnTo>
                <a:lnTo>
                  <a:pt x="2837" y="208"/>
                </a:lnTo>
                <a:lnTo>
                  <a:pt x="2837" y="213"/>
                </a:lnTo>
                <a:lnTo>
                  <a:pt x="2837" y="218"/>
                </a:lnTo>
                <a:lnTo>
                  <a:pt x="2837" y="239"/>
                </a:lnTo>
                <a:lnTo>
                  <a:pt x="2837" y="244"/>
                </a:lnTo>
                <a:lnTo>
                  <a:pt x="2832" y="244"/>
                </a:lnTo>
                <a:lnTo>
                  <a:pt x="2816" y="244"/>
                </a:lnTo>
                <a:lnTo>
                  <a:pt x="2811" y="239"/>
                </a:lnTo>
                <a:lnTo>
                  <a:pt x="2800" y="229"/>
                </a:lnTo>
                <a:lnTo>
                  <a:pt x="2795" y="229"/>
                </a:lnTo>
                <a:lnTo>
                  <a:pt x="2795" y="234"/>
                </a:lnTo>
                <a:lnTo>
                  <a:pt x="2800" y="239"/>
                </a:lnTo>
                <a:lnTo>
                  <a:pt x="2806" y="260"/>
                </a:lnTo>
                <a:lnTo>
                  <a:pt x="2800" y="270"/>
                </a:lnTo>
                <a:lnTo>
                  <a:pt x="2795" y="270"/>
                </a:lnTo>
                <a:lnTo>
                  <a:pt x="2790" y="270"/>
                </a:lnTo>
                <a:lnTo>
                  <a:pt x="2790" y="281"/>
                </a:lnTo>
                <a:lnTo>
                  <a:pt x="2795" y="291"/>
                </a:lnTo>
                <a:lnTo>
                  <a:pt x="2785" y="291"/>
                </a:lnTo>
                <a:lnTo>
                  <a:pt x="2790" y="296"/>
                </a:lnTo>
                <a:lnTo>
                  <a:pt x="2811" y="312"/>
                </a:lnTo>
                <a:lnTo>
                  <a:pt x="2816" y="312"/>
                </a:lnTo>
                <a:lnTo>
                  <a:pt x="2816" y="327"/>
                </a:lnTo>
                <a:lnTo>
                  <a:pt x="2816" y="333"/>
                </a:lnTo>
                <a:lnTo>
                  <a:pt x="2811" y="327"/>
                </a:lnTo>
                <a:lnTo>
                  <a:pt x="2806" y="322"/>
                </a:lnTo>
                <a:lnTo>
                  <a:pt x="2800" y="322"/>
                </a:lnTo>
                <a:lnTo>
                  <a:pt x="2795" y="327"/>
                </a:lnTo>
                <a:lnTo>
                  <a:pt x="2800" y="333"/>
                </a:lnTo>
                <a:lnTo>
                  <a:pt x="2806" y="338"/>
                </a:lnTo>
                <a:lnTo>
                  <a:pt x="2800" y="338"/>
                </a:lnTo>
                <a:lnTo>
                  <a:pt x="2795" y="333"/>
                </a:lnTo>
                <a:lnTo>
                  <a:pt x="2780" y="322"/>
                </a:lnTo>
                <a:lnTo>
                  <a:pt x="2774" y="327"/>
                </a:lnTo>
                <a:lnTo>
                  <a:pt x="2774" y="333"/>
                </a:lnTo>
                <a:lnTo>
                  <a:pt x="2785" y="338"/>
                </a:lnTo>
                <a:lnTo>
                  <a:pt x="2790" y="348"/>
                </a:lnTo>
                <a:lnTo>
                  <a:pt x="2790" y="353"/>
                </a:lnTo>
                <a:lnTo>
                  <a:pt x="2785" y="353"/>
                </a:lnTo>
                <a:lnTo>
                  <a:pt x="2774" y="353"/>
                </a:lnTo>
                <a:lnTo>
                  <a:pt x="2769" y="353"/>
                </a:lnTo>
                <a:lnTo>
                  <a:pt x="2774" y="359"/>
                </a:lnTo>
                <a:lnTo>
                  <a:pt x="2785" y="364"/>
                </a:lnTo>
                <a:lnTo>
                  <a:pt x="2785" y="369"/>
                </a:lnTo>
                <a:lnTo>
                  <a:pt x="2785" y="374"/>
                </a:lnTo>
                <a:lnTo>
                  <a:pt x="2774" y="390"/>
                </a:lnTo>
                <a:lnTo>
                  <a:pt x="2774" y="395"/>
                </a:lnTo>
                <a:lnTo>
                  <a:pt x="2774" y="400"/>
                </a:lnTo>
                <a:lnTo>
                  <a:pt x="2785" y="395"/>
                </a:lnTo>
                <a:lnTo>
                  <a:pt x="2790" y="395"/>
                </a:lnTo>
                <a:lnTo>
                  <a:pt x="2790" y="405"/>
                </a:lnTo>
                <a:lnTo>
                  <a:pt x="2790" y="416"/>
                </a:lnTo>
                <a:lnTo>
                  <a:pt x="2790" y="426"/>
                </a:lnTo>
                <a:lnTo>
                  <a:pt x="2800" y="431"/>
                </a:lnTo>
                <a:lnTo>
                  <a:pt x="2806" y="431"/>
                </a:lnTo>
                <a:lnTo>
                  <a:pt x="2806" y="437"/>
                </a:lnTo>
                <a:lnTo>
                  <a:pt x="2800" y="437"/>
                </a:lnTo>
                <a:lnTo>
                  <a:pt x="2800" y="442"/>
                </a:lnTo>
                <a:lnTo>
                  <a:pt x="2800" y="447"/>
                </a:lnTo>
                <a:lnTo>
                  <a:pt x="2811" y="452"/>
                </a:lnTo>
                <a:lnTo>
                  <a:pt x="2832" y="452"/>
                </a:lnTo>
                <a:lnTo>
                  <a:pt x="2842" y="442"/>
                </a:lnTo>
                <a:lnTo>
                  <a:pt x="2847" y="447"/>
                </a:lnTo>
                <a:lnTo>
                  <a:pt x="2858" y="463"/>
                </a:lnTo>
                <a:lnTo>
                  <a:pt x="2863" y="463"/>
                </a:lnTo>
                <a:lnTo>
                  <a:pt x="2868" y="457"/>
                </a:lnTo>
                <a:lnTo>
                  <a:pt x="2868" y="468"/>
                </a:lnTo>
                <a:lnTo>
                  <a:pt x="2863" y="473"/>
                </a:lnTo>
                <a:lnTo>
                  <a:pt x="2847" y="478"/>
                </a:lnTo>
                <a:lnTo>
                  <a:pt x="2816" y="494"/>
                </a:lnTo>
                <a:lnTo>
                  <a:pt x="2785" y="520"/>
                </a:lnTo>
                <a:lnTo>
                  <a:pt x="2754" y="561"/>
                </a:lnTo>
                <a:lnTo>
                  <a:pt x="2774" y="556"/>
                </a:lnTo>
                <a:lnTo>
                  <a:pt x="2795" y="556"/>
                </a:lnTo>
                <a:lnTo>
                  <a:pt x="2800" y="561"/>
                </a:lnTo>
                <a:lnTo>
                  <a:pt x="2811" y="572"/>
                </a:lnTo>
                <a:lnTo>
                  <a:pt x="2821" y="587"/>
                </a:lnTo>
                <a:lnTo>
                  <a:pt x="2837" y="592"/>
                </a:lnTo>
                <a:lnTo>
                  <a:pt x="2842" y="592"/>
                </a:lnTo>
                <a:lnTo>
                  <a:pt x="2837" y="608"/>
                </a:lnTo>
                <a:lnTo>
                  <a:pt x="2821" y="629"/>
                </a:lnTo>
                <a:lnTo>
                  <a:pt x="2832" y="644"/>
                </a:lnTo>
                <a:lnTo>
                  <a:pt x="2837" y="650"/>
                </a:lnTo>
                <a:lnTo>
                  <a:pt x="2847" y="655"/>
                </a:lnTo>
                <a:lnTo>
                  <a:pt x="2878" y="655"/>
                </a:lnTo>
                <a:lnTo>
                  <a:pt x="2910" y="655"/>
                </a:lnTo>
                <a:lnTo>
                  <a:pt x="2920" y="660"/>
                </a:lnTo>
                <a:lnTo>
                  <a:pt x="2920" y="686"/>
                </a:lnTo>
                <a:lnTo>
                  <a:pt x="2925" y="702"/>
                </a:lnTo>
                <a:lnTo>
                  <a:pt x="2930" y="707"/>
                </a:lnTo>
                <a:lnTo>
                  <a:pt x="2951" y="696"/>
                </a:lnTo>
                <a:lnTo>
                  <a:pt x="2977" y="681"/>
                </a:lnTo>
                <a:lnTo>
                  <a:pt x="2977" y="686"/>
                </a:lnTo>
                <a:lnTo>
                  <a:pt x="2998" y="727"/>
                </a:lnTo>
                <a:lnTo>
                  <a:pt x="3029" y="769"/>
                </a:lnTo>
                <a:lnTo>
                  <a:pt x="3019" y="769"/>
                </a:lnTo>
                <a:lnTo>
                  <a:pt x="3008" y="774"/>
                </a:lnTo>
                <a:lnTo>
                  <a:pt x="3013" y="774"/>
                </a:lnTo>
                <a:lnTo>
                  <a:pt x="3034" y="774"/>
                </a:lnTo>
                <a:lnTo>
                  <a:pt x="3060" y="800"/>
                </a:lnTo>
                <a:lnTo>
                  <a:pt x="3045" y="769"/>
                </a:lnTo>
                <a:lnTo>
                  <a:pt x="3050" y="774"/>
                </a:lnTo>
                <a:lnTo>
                  <a:pt x="3055" y="774"/>
                </a:lnTo>
                <a:lnTo>
                  <a:pt x="3071" y="790"/>
                </a:lnTo>
                <a:lnTo>
                  <a:pt x="3081" y="800"/>
                </a:lnTo>
                <a:lnTo>
                  <a:pt x="3086" y="800"/>
                </a:lnTo>
                <a:lnTo>
                  <a:pt x="3091" y="800"/>
                </a:lnTo>
                <a:lnTo>
                  <a:pt x="3091" y="790"/>
                </a:lnTo>
                <a:lnTo>
                  <a:pt x="3076" y="774"/>
                </a:lnTo>
                <a:lnTo>
                  <a:pt x="3071" y="769"/>
                </a:lnTo>
                <a:lnTo>
                  <a:pt x="3081" y="769"/>
                </a:lnTo>
                <a:lnTo>
                  <a:pt x="3076" y="764"/>
                </a:lnTo>
                <a:lnTo>
                  <a:pt x="3071" y="764"/>
                </a:lnTo>
                <a:lnTo>
                  <a:pt x="3091" y="753"/>
                </a:lnTo>
                <a:lnTo>
                  <a:pt x="3102" y="753"/>
                </a:lnTo>
                <a:lnTo>
                  <a:pt x="3097" y="759"/>
                </a:lnTo>
                <a:lnTo>
                  <a:pt x="3097" y="764"/>
                </a:lnTo>
                <a:lnTo>
                  <a:pt x="3091" y="764"/>
                </a:lnTo>
                <a:lnTo>
                  <a:pt x="3086" y="764"/>
                </a:lnTo>
                <a:lnTo>
                  <a:pt x="3138" y="759"/>
                </a:lnTo>
                <a:lnTo>
                  <a:pt x="3154" y="753"/>
                </a:lnTo>
                <a:lnTo>
                  <a:pt x="3149" y="753"/>
                </a:lnTo>
                <a:lnTo>
                  <a:pt x="3123" y="753"/>
                </a:lnTo>
                <a:lnTo>
                  <a:pt x="3117" y="753"/>
                </a:lnTo>
                <a:lnTo>
                  <a:pt x="3133" y="748"/>
                </a:lnTo>
                <a:lnTo>
                  <a:pt x="3143" y="753"/>
                </a:lnTo>
                <a:lnTo>
                  <a:pt x="3149" y="753"/>
                </a:lnTo>
                <a:lnTo>
                  <a:pt x="3169" y="748"/>
                </a:lnTo>
                <a:lnTo>
                  <a:pt x="3185" y="748"/>
                </a:lnTo>
                <a:lnTo>
                  <a:pt x="3211" y="743"/>
                </a:lnTo>
                <a:lnTo>
                  <a:pt x="3237" y="733"/>
                </a:lnTo>
                <a:lnTo>
                  <a:pt x="3247" y="753"/>
                </a:lnTo>
                <a:lnTo>
                  <a:pt x="3263" y="764"/>
                </a:lnTo>
                <a:lnTo>
                  <a:pt x="3284" y="769"/>
                </a:lnTo>
                <a:lnTo>
                  <a:pt x="3310" y="769"/>
                </a:lnTo>
                <a:lnTo>
                  <a:pt x="3330" y="785"/>
                </a:lnTo>
                <a:lnTo>
                  <a:pt x="3320" y="811"/>
                </a:lnTo>
                <a:lnTo>
                  <a:pt x="3320" y="821"/>
                </a:lnTo>
                <a:lnTo>
                  <a:pt x="3330" y="831"/>
                </a:lnTo>
                <a:lnTo>
                  <a:pt x="3341" y="837"/>
                </a:lnTo>
                <a:lnTo>
                  <a:pt x="3351" y="847"/>
                </a:lnTo>
                <a:lnTo>
                  <a:pt x="3362" y="868"/>
                </a:lnTo>
                <a:lnTo>
                  <a:pt x="3367" y="894"/>
                </a:lnTo>
                <a:lnTo>
                  <a:pt x="3367" y="904"/>
                </a:lnTo>
                <a:lnTo>
                  <a:pt x="3377" y="909"/>
                </a:lnTo>
                <a:lnTo>
                  <a:pt x="3398" y="909"/>
                </a:lnTo>
                <a:lnTo>
                  <a:pt x="3403" y="935"/>
                </a:lnTo>
                <a:lnTo>
                  <a:pt x="3403" y="956"/>
                </a:lnTo>
                <a:lnTo>
                  <a:pt x="3393" y="972"/>
                </a:lnTo>
                <a:lnTo>
                  <a:pt x="3382" y="961"/>
                </a:lnTo>
                <a:lnTo>
                  <a:pt x="3377" y="951"/>
                </a:lnTo>
                <a:lnTo>
                  <a:pt x="3367" y="956"/>
                </a:lnTo>
                <a:lnTo>
                  <a:pt x="3362" y="972"/>
                </a:lnTo>
                <a:lnTo>
                  <a:pt x="3367" y="992"/>
                </a:lnTo>
                <a:lnTo>
                  <a:pt x="3372" y="1003"/>
                </a:lnTo>
                <a:lnTo>
                  <a:pt x="3372" y="1008"/>
                </a:lnTo>
                <a:lnTo>
                  <a:pt x="3362" y="1008"/>
                </a:lnTo>
                <a:lnTo>
                  <a:pt x="3351" y="1008"/>
                </a:lnTo>
                <a:lnTo>
                  <a:pt x="3346" y="1018"/>
                </a:lnTo>
                <a:lnTo>
                  <a:pt x="3247" y="1034"/>
                </a:lnTo>
                <a:lnTo>
                  <a:pt x="3206" y="1039"/>
                </a:lnTo>
                <a:lnTo>
                  <a:pt x="3185" y="1034"/>
                </a:lnTo>
                <a:lnTo>
                  <a:pt x="3164" y="1029"/>
                </a:lnTo>
                <a:lnTo>
                  <a:pt x="3154" y="1018"/>
                </a:lnTo>
                <a:lnTo>
                  <a:pt x="3159" y="1008"/>
                </a:lnTo>
                <a:lnTo>
                  <a:pt x="3175" y="998"/>
                </a:lnTo>
                <a:lnTo>
                  <a:pt x="3164" y="1003"/>
                </a:lnTo>
                <a:lnTo>
                  <a:pt x="3149" y="1008"/>
                </a:lnTo>
                <a:lnTo>
                  <a:pt x="3143" y="1024"/>
                </a:lnTo>
                <a:lnTo>
                  <a:pt x="3128" y="1018"/>
                </a:lnTo>
                <a:lnTo>
                  <a:pt x="3123" y="946"/>
                </a:lnTo>
                <a:lnTo>
                  <a:pt x="3112" y="894"/>
                </a:lnTo>
                <a:lnTo>
                  <a:pt x="3097" y="847"/>
                </a:lnTo>
                <a:lnTo>
                  <a:pt x="3112" y="904"/>
                </a:lnTo>
                <a:lnTo>
                  <a:pt x="3117" y="966"/>
                </a:lnTo>
                <a:lnTo>
                  <a:pt x="3117" y="1018"/>
                </a:lnTo>
                <a:lnTo>
                  <a:pt x="3097" y="1024"/>
                </a:lnTo>
                <a:lnTo>
                  <a:pt x="3102" y="992"/>
                </a:lnTo>
                <a:lnTo>
                  <a:pt x="3102" y="977"/>
                </a:lnTo>
                <a:lnTo>
                  <a:pt x="3097" y="982"/>
                </a:lnTo>
                <a:lnTo>
                  <a:pt x="3091" y="1013"/>
                </a:lnTo>
                <a:lnTo>
                  <a:pt x="3086" y="1013"/>
                </a:lnTo>
                <a:lnTo>
                  <a:pt x="3102" y="951"/>
                </a:lnTo>
                <a:lnTo>
                  <a:pt x="3102" y="920"/>
                </a:lnTo>
                <a:lnTo>
                  <a:pt x="3097" y="894"/>
                </a:lnTo>
                <a:lnTo>
                  <a:pt x="3081" y="847"/>
                </a:lnTo>
                <a:lnTo>
                  <a:pt x="3071" y="831"/>
                </a:lnTo>
                <a:lnTo>
                  <a:pt x="3060" y="821"/>
                </a:lnTo>
                <a:lnTo>
                  <a:pt x="3050" y="816"/>
                </a:lnTo>
                <a:lnTo>
                  <a:pt x="3060" y="831"/>
                </a:lnTo>
                <a:lnTo>
                  <a:pt x="3076" y="868"/>
                </a:lnTo>
                <a:lnTo>
                  <a:pt x="3086" y="915"/>
                </a:lnTo>
                <a:lnTo>
                  <a:pt x="3091" y="925"/>
                </a:lnTo>
                <a:lnTo>
                  <a:pt x="3086" y="920"/>
                </a:lnTo>
                <a:lnTo>
                  <a:pt x="3071" y="873"/>
                </a:lnTo>
                <a:lnTo>
                  <a:pt x="3081" y="920"/>
                </a:lnTo>
                <a:lnTo>
                  <a:pt x="3081" y="935"/>
                </a:lnTo>
                <a:lnTo>
                  <a:pt x="3076" y="940"/>
                </a:lnTo>
                <a:lnTo>
                  <a:pt x="3071" y="935"/>
                </a:lnTo>
                <a:lnTo>
                  <a:pt x="3065" y="925"/>
                </a:lnTo>
                <a:lnTo>
                  <a:pt x="3060" y="925"/>
                </a:lnTo>
                <a:lnTo>
                  <a:pt x="3065" y="946"/>
                </a:lnTo>
                <a:lnTo>
                  <a:pt x="3071" y="951"/>
                </a:lnTo>
                <a:lnTo>
                  <a:pt x="3076" y="946"/>
                </a:lnTo>
                <a:lnTo>
                  <a:pt x="3081" y="946"/>
                </a:lnTo>
                <a:lnTo>
                  <a:pt x="3081" y="951"/>
                </a:lnTo>
                <a:lnTo>
                  <a:pt x="3076" y="956"/>
                </a:lnTo>
                <a:lnTo>
                  <a:pt x="3076" y="961"/>
                </a:lnTo>
                <a:lnTo>
                  <a:pt x="3081" y="982"/>
                </a:lnTo>
                <a:lnTo>
                  <a:pt x="3076" y="998"/>
                </a:lnTo>
                <a:lnTo>
                  <a:pt x="3065" y="1034"/>
                </a:lnTo>
                <a:lnTo>
                  <a:pt x="3060" y="1029"/>
                </a:lnTo>
                <a:lnTo>
                  <a:pt x="3050" y="1034"/>
                </a:lnTo>
                <a:lnTo>
                  <a:pt x="3045" y="1039"/>
                </a:lnTo>
                <a:lnTo>
                  <a:pt x="3045" y="1044"/>
                </a:lnTo>
                <a:lnTo>
                  <a:pt x="3050" y="1050"/>
                </a:lnTo>
                <a:lnTo>
                  <a:pt x="3039" y="1065"/>
                </a:lnTo>
                <a:lnTo>
                  <a:pt x="3034" y="1086"/>
                </a:lnTo>
                <a:lnTo>
                  <a:pt x="3034" y="1102"/>
                </a:lnTo>
                <a:lnTo>
                  <a:pt x="3045" y="1122"/>
                </a:lnTo>
                <a:lnTo>
                  <a:pt x="3060" y="1128"/>
                </a:lnTo>
                <a:lnTo>
                  <a:pt x="3086" y="1133"/>
                </a:lnTo>
                <a:lnTo>
                  <a:pt x="3149" y="1128"/>
                </a:lnTo>
                <a:lnTo>
                  <a:pt x="3237" y="1107"/>
                </a:lnTo>
                <a:lnTo>
                  <a:pt x="3175" y="1117"/>
                </a:lnTo>
                <a:lnTo>
                  <a:pt x="3143" y="1122"/>
                </a:lnTo>
                <a:lnTo>
                  <a:pt x="3123" y="1117"/>
                </a:lnTo>
                <a:lnTo>
                  <a:pt x="3102" y="1112"/>
                </a:lnTo>
                <a:lnTo>
                  <a:pt x="3117" y="1112"/>
                </a:lnTo>
                <a:lnTo>
                  <a:pt x="3185" y="1107"/>
                </a:lnTo>
                <a:lnTo>
                  <a:pt x="3190" y="1107"/>
                </a:lnTo>
                <a:lnTo>
                  <a:pt x="3195" y="1107"/>
                </a:lnTo>
                <a:lnTo>
                  <a:pt x="3258" y="1096"/>
                </a:lnTo>
                <a:lnTo>
                  <a:pt x="3336" y="1070"/>
                </a:lnTo>
                <a:lnTo>
                  <a:pt x="3356" y="1086"/>
                </a:lnTo>
                <a:lnTo>
                  <a:pt x="3367" y="1096"/>
                </a:lnTo>
                <a:lnTo>
                  <a:pt x="3382" y="1122"/>
                </a:lnTo>
                <a:lnTo>
                  <a:pt x="3388" y="1117"/>
                </a:lnTo>
                <a:lnTo>
                  <a:pt x="3398" y="1122"/>
                </a:lnTo>
                <a:lnTo>
                  <a:pt x="3398" y="1133"/>
                </a:lnTo>
                <a:lnTo>
                  <a:pt x="3403" y="1133"/>
                </a:lnTo>
                <a:lnTo>
                  <a:pt x="3403" y="1122"/>
                </a:lnTo>
                <a:lnTo>
                  <a:pt x="3424" y="1128"/>
                </a:lnTo>
                <a:lnTo>
                  <a:pt x="3429" y="1128"/>
                </a:lnTo>
                <a:lnTo>
                  <a:pt x="3429" y="1122"/>
                </a:lnTo>
                <a:lnTo>
                  <a:pt x="3429" y="1107"/>
                </a:lnTo>
                <a:lnTo>
                  <a:pt x="3414" y="1091"/>
                </a:lnTo>
                <a:lnTo>
                  <a:pt x="3403" y="1081"/>
                </a:lnTo>
                <a:lnTo>
                  <a:pt x="3382" y="1076"/>
                </a:lnTo>
                <a:lnTo>
                  <a:pt x="3367" y="1060"/>
                </a:lnTo>
                <a:lnTo>
                  <a:pt x="3382" y="1055"/>
                </a:lnTo>
                <a:lnTo>
                  <a:pt x="3403" y="1044"/>
                </a:lnTo>
                <a:lnTo>
                  <a:pt x="3388" y="1050"/>
                </a:lnTo>
                <a:lnTo>
                  <a:pt x="3403" y="1029"/>
                </a:lnTo>
                <a:lnTo>
                  <a:pt x="3408" y="1029"/>
                </a:lnTo>
                <a:lnTo>
                  <a:pt x="3414" y="1029"/>
                </a:lnTo>
                <a:lnTo>
                  <a:pt x="3408" y="1029"/>
                </a:lnTo>
                <a:lnTo>
                  <a:pt x="3450" y="1008"/>
                </a:lnTo>
                <a:lnTo>
                  <a:pt x="3408" y="1018"/>
                </a:lnTo>
                <a:lnTo>
                  <a:pt x="3408" y="1013"/>
                </a:lnTo>
                <a:lnTo>
                  <a:pt x="3414" y="987"/>
                </a:lnTo>
                <a:lnTo>
                  <a:pt x="3429" y="961"/>
                </a:lnTo>
                <a:lnTo>
                  <a:pt x="3434" y="951"/>
                </a:lnTo>
                <a:lnTo>
                  <a:pt x="3429" y="946"/>
                </a:lnTo>
                <a:lnTo>
                  <a:pt x="3434" y="946"/>
                </a:lnTo>
                <a:lnTo>
                  <a:pt x="3460" y="992"/>
                </a:lnTo>
                <a:lnTo>
                  <a:pt x="3471" y="1008"/>
                </a:lnTo>
                <a:lnTo>
                  <a:pt x="3471" y="1013"/>
                </a:lnTo>
                <a:lnTo>
                  <a:pt x="3471" y="1018"/>
                </a:lnTo>
                <a:lnTo>
                  <a:pt x="3476" y="1018"/>
                </a:lnTo>
                <a:lnTo>
                  <a:pt x="3476" y="1024"/>
                </a:lnTo>
                <a:lnTo>
                  <a:pt x="3481" y="1034"/>
                </a:lnTo>
                <a:lnTo>
                  <a:pt x="3481" y="1029"/>
                </a:lnTo>
                <a:lnTo>
                  <a:pt x="3481" y="1034"/>
                </a:lnTo>
                <a:lnTo>
                  <a:pt x="3481" y="1029"/>
                </a:lnTo>
                <a:lnTo>
                  <a:pt x="3465" y="977"/>
                </a:lnTo>
                <a:lnTo>
                  <a:pt x="3460" y="982"/>
                </a:lnTo>
                <a:lnTo>
                  <a:pt x="3434" y="940"/>
                </a:lnTo>
                <a:lnTo>
                  <a:pt x="3434" y="915"/>
                </a:lnTo>
                <a:lnTo>
                  <a:pt x="3450" y="935"/>
                </a:lnTo>
                <a:lnTo>
                  <a:pt x="3460" y="925"/>
                </a:lnTo>
                <a:lnTo>
                  <a:pt x="3471" y="935"/>
                </a:lnTo>
                <a:lnTo>
                  <a:pt x="3476" y="940"/>
                </a:lnTo>
                <a:lnTo>
                  <a:pt x="3476" y="920"/>
                </a:lnTo>
                <a:lnTo>
                  <a:pt x="3471" y="852"/>
                </a:lnTo>
                <a:lnTo>
                  <a:pt x="3465" y="831"/>
                </a:lnTo>
                <a:lnTo>
                  <a:pt x="3450" y="790"/>
                </a:lnTo>
                <a:lnTo>
                  <a:pt x="3439" y="774"/>
                </a:lnTo>
                <a:lnTo>
                  <a:pt x="3424" y="769"/>
                </a:lnTo>
                <a:lnTo>
                  <a:pt x="3403" y="764"/>
                </a:lnTo>
                <a:lnTo>
                  <a:pt x="3398" y="759"/>
                </a:lnTo>
                <a:lnTo>
                  <a:pt x="3398" y="753"/>
                </a:lnTo>
                <a:lnTo>
                  <a:pt x="3408" y="753"/>
                </a:lnTo>
                <a:lnTo>
                  <a:pt x="3429" y="753"/>
                </a:lnTo>
                <a:lnTo>
                  <a:pt x="3450" y="774"/>
                </a:lnTo>
                <a:lnTo>
                  <a:pt x="3471" y="795"/>
                </a:lnTo>
                <a:lnTo>
                  <a:pt x="3476" y="821"/>
                </a:lnTo>
                <a:lnTo>
                  <a:pt x="3486" y="837"/>
                </a:lnTo>
                <a:lnTo>
                  <a:pt x="3476" y="805"/>
                </a:lnTo>
                <a:lnTo>
                  <a:pt x="3476" y="790"/>
                </a:lnTo>
                <a:lnTo>
                  <a:pt x="3481" y="800"/>
                </a:lnTo>
                <a:lnTo>
                  <a:pt x="3486" y="805"/>
                </a:lnTo>
                <a:lnTo>
                  <a:pt x="3491" y="811"/>
                </a:lnTo>
                <a:lnTo>
                  <a:pt x="3507" y="800"/>
                </a:lnTo>
                <a:lnTo>
                  <a:pt x="3512" y="805"/>
                </a:lnTo>
                <a:lnTo>
                  <a:pt x="3507" y="847"/>
                </a:lnTo>
                <a:lnTo>
                  <a:pt x="3507" y="899"/>
                </a:lnTo>
                <a:lnTo>
                  <a:pt x="3512" y="925"/>
                </a:lnTo>
                <a:lnTo>
                  <a:pt x="3523" y="935"/>
                </a:lnTo>
                <a:lnTo>
                  <a:pt x="3533" y="935"/>
                </a:lnTo>
                <a:lnTo>
                  <a:pt x="3538" y="925"/>
                </a:lnTo>
                <a:lnTo>
                  <a:pt x="3538" y="915"/>
                </a:lnTo>
                <a:lnTo>
                  <a:pt x="3528" y="909"/>
                </a:lnTo>
                <a:lnTo>
                  <a:pt x="3517" y="909"/>
                </a:lnTo>
                <a:lnTo>
                  <a:pt x="3517" y="904"/>
                </a:lnTo>
                <a:lnTo>
                  <a:pt x="3517" y="894"/>
                </a:lnTo>
                <a:lnTo>
                  <a:pt x="3533" y="868"/>
                </a:lnTo>
                <a:lnTo>
                  <a:pt x="3543" y="857"/>
                </a:lnTo>
                <a:lnTo>
                  <a:pt x="3549" y="857"/>
                </a:lnTo>
                <a:lnTo>
                  <a:pt x="3554" y="868"/>
                </a:lnTo>
                <a:lnTo>
                  <a:pt x="3554" y="894"/>
                </a:lnTo>
                <a:lnTo>
                  <a:pt x="3554" y="951"/>
                </a:lnTo>
                <a:lnTo>
                  <a:pt x="3564" y="982"/>
                </a:lnTo>
                <a:lnTo>
                  <a:pt x="3575" y="1003"/>
                </a:lnTo>
                <a:lnTo>
                  <a:pt x="3585" y="1013"/>
                </a:lnTo>
                <a:lnTo>
                  <a:pt x="3569" y="987"/>
                </a:lnTo>
                <a:lnTo>
                  <a:pt x="3569" y="977"/>
                </a:lnTo>
                <a:lnTo>
                  <a:pt x="3590" y="992"/>
                </a:lnTo>
                <a:lnTo>
                  <a:pt x="3606" y="1018"/>
                </a:lnTo>
                <a:lnTo>
                  <a:pt x="3616" y="1044"/>
                </a:lnTo>
                <a:lnTo>
                  <a:pt x="3627" y="1096"/>
                </a:lnTo>
                <a:lnTo>
                  <a:pt x="3627" y="1128"/>
                </a:lnTo>
                <a:lnTo>
                  <a:pt x="3621" y="1128"/>
                </a:lnTo>
                <a:lnTo>
                  <a:pt x="3621" y="1112"/>
                </a:lnTo>
                <a:lnTo>
                  <a:pt x="3611" y="1076"/>
                </a:lnTo>
                <a:lnTo>
                  <a:pt x="3606" y="1055"/>
                </a:lnTo>
                <a:lnTo>
                  <a:pt x="3590" y="1039"/>
                </a:lnTo>
                <a:lnTo>
                  <a:pt x="3575" y="1018"/>
                </a:lnTo>
                <a:lnTo>
                  <a:pt x="3554" y="961"/>
                </a:lnTo>
                <a:lnTo>
                  <a:pt x="3549" y="951"/>
                </a:lnTo>
                <a:lnTo>
                  <a:pt x="3543" y="966"/>
                </a:lnTo>
                <a:lnTo>
                  <a:pt x="3543" y="998"/>
                </a:lnTo>
                <a:lnTo>
                  <a:pt x="3538" y="1024"/>
                </a:lnTo>
                <a:lnTo>
                  <a:pt x="3528" y="1034"/>
                </a:lnTo>
                <a:lnTo>
                  <a:pt x="3528" y="1029"/>
                </a:lnTo>
                <a:lnTo>
                  <a:pt x="3523" y="1013"/>
                </a:lnTo>
                <a:lnTo>
                  <a:pt x="3512" y="1003"/>
                </a:lnTo>
                <a:lnTo>
                  <a:pt x="3502" y="998"/>
                </a:lnTo>
                <a:lnTo>
                  <a:pt x="3491" y="1003"/>
                </a:lnTo>
                <a:lnTo>
                  <a:pt x="3491" y="1008"/>
                </a:lnTo>
                <a:lnTo>
                  <a:pt x="3497" y="1008"/>
                </a:lnTo>
                <a:lnTo>
                  <a:pt x="3491" y="1024"/>
                </a:lnTo>
                <a:lnTo>
                  <a:pt x="3497" y="1029"/>
                </a:lnTo>
                <a:lnTo>
                  <a:pt x="3502" y="1018"/>
                </a:lnTo>
                <a:lnTo>
                  <a:pt x="3502" y="1024"/>
                </a:lnTo>
                <a:lnTo>
                  <a:pt x="3502" y="1034"/>
                </a:lnTo>
                <a:lnTo>
                  <a:pt x="3507" y="1034"/>
                </a:lnTo>
                <a:lnTo>
                  <a:pt x="3517" y="1065"/>
                </a:lnTo>
                <a:lnTo>
                  <a:pt x="3507" y="1096"/>
                </a:lnTo>
                <a:lnTo>
                  <a:pt x="3486" y="1039"/>
                </a:lnTo>
                <a:lnTo>
                  <a:pt x="3491" y="1060"/>
                </a:lnTo>
                <a:lnTo>
                  <a:pt x="3486" y="1055"/>
                </a:lnTo>
                <a:lnTo>
                  <a:pt x="3507" y="1107"/>
                </a:lnTo>
                <a:lnTo>
                  <a:pt x="3497" y="1143"/>
                </a:lnTo>
                <a:lnTo>
                  <a:pt x="3491" y="1179"/>
                </a:lnTo>
                <a:lnTo>
                  <a:pt x="3486" y="1185"/>
                </a:lnTo>
                <a:lnTo>
                  <a:pt x="3486" y="1169"/>
                </a:lnTo>
                <a:lnTo>
                  <a:pt x="3481" y="1164"/>
                </a:lnTo>
                <a:lnTo>
                  <a:pt x="3465" y="1242"/>
                </a:lnTo>
                <a:lnTo>
                  <a:pt x="3476" y="1211"/>
                </a:lnTo>
                <a:lnTo>
                  <a:pt x="3481" y="1200"/>
                </a:lnTo>
                <a:lnTo>
                  <a:pt x="3486" y="1205"/>
                </a:lnTo>
                <a:lnTo>
                  <a:pt x="3491" y="1195"/>
                </a:lnTo>
                <a:lnTo>
                  <a:pt x="3491" y="1257"/>
                </a:lnTo>
                <a:lnTo>
                  <a:pt x="3491" y="1273"/>
                </a:lnTo>
                <a:lnTo>
                  <a:pt x="3491" y="1268"/>
                </a:lnTo>
                <a:lnTo>
                  <a:pt x="3497" y="1200"/>
                </a:lnTo>
                <a:lnTo>
                  <a:pt x="3502" y="1164"/>
                </a:lnTo>
                <a:lnTo>
                  <a:pt x="3507" y="1159"/>
                </a:lnTo>
                <a:lnTo>
                  <a:pt x="3512" y="1164"/>
                </a:lnTo>
                <a:lnTo>
                  <a:pt x="3523" y="1174"/>
                </a:lnTo>
                <a:lnTo>
                  <a:pt x="3523" y="1179"/>
                </a:lnTo>
                <a:lnTo>
                  <a:pt x="3523" y="1185"/>
                </a:lnTo>
                <a:lnTo>
                  <a:pt x="3533" y="1257"/>
                </a:lnTo>
                <a:lnTo>
                  <a:pt x="3538" y="1335"/>
                </a:lnTo>
                <a:lnTo>
                  <a:pt x="3533" y="1377"/>
                </a:lnTo>
                <a:lnTo>
                  <a:pt x="3528" y="1434"/>
                </a:lnTo>
                <a:lnTo>
                  <a:pt x="3523" y="1398"/>
                </a:lnTo>
                <a:lnTo>
                  <a:pt x="3523" y="1429"/>
                </a:lnTo>
                <a:lnTo>
                  <a:pt x="3523" y="1439"/>
                </a:lnTo>
                <a:lnTo>
                  <a:pt x="3517" y="1429"/>
                </a:lnTo>
                <a:lnTo>
                  <a:pt x="3507" y="1315"/>
                </a:lnTo>
                <a:lnTo>
                  <a:pt x="3497" y="1237"/>
                </a:lnTo>
                <a:lnTo>
                  <a:pt x="3497" y="1330"/>
                </a:lnTo>
                <a:lnTo>
                  <a:pt x="3512" y="1460"/>
                </a:lnTo>
                <a:lnTo>
                  <a:pt x="3533" y="1616"/>
                </a:lnTo>
                <a:lnTo>
                  <a:pt x="3528" y="1673"/>
                </a:lnTo>
                <a:lnTo>
                  <a:pt x="3528" y="1657"/>
                </a:lnTo>
                <a:lnTo>
                  <a:pt x="3517" y="1626"/>
                </a:lnTo>
                <a:lnTo>
                  <a:pt x="3517" y="1611"/>
                </a:lnTo>
                <a:lnTo>
                  <a:pt x="3523" y="1647"/>
                </a:lnTo>
                <a:lnTo>
                  <a:pt x="3523" y="1663"/>
                </a:lnTo>
                <a:lnTo>
                  <a:pt x="3517" y="1657"/>
                </a:lnTo>
                <a:lnTo>
                  <a:pt x="3512" y="1621"/>
                </a:lnTo>
                <a:lnTo>
                  <a:pt x="3502" y="1564"/>
                </a:lnTo>
                <a:lnTo>
                  <a:pt x="3497" y="1528"/>
                </a:lnTo>
                <a:lnTo>
                  <a:pt x="3497" y="1522"/>
                </a:lnTo>
                <a:lnTo>
                  <a:pt x="3491" y="1528"/>
                </a:lnTo>
                <a:lnTo>
                  <a:pt x="3497" y="1538"/>
                </a:lnTo>
                <a:lnTo>
                  <a:pt x="3486" y="1502"/>
                </a:lnTo>
                <a:lnTo>
                  <a:pt x="3486" y="1491"/>
                </a:lnTo>
                <a:lnTo>
                  <a:pt x="3486" y="1512"/>
                </a:lnTo>
                <a:lnTo>
                  <a:pt x="3497" y="1564"/>
                </a:lnTo>
                <a:lnTo>
                  <a:pt x="3512" y="1621"/>
                </a:lnTo>
                <a:lnTo>
                  <a:pt x="3517" y="1673"/>
                </a:lnTo>
                <a:lnTo>
                  <a:pt x="3512" y="1668"/>
                </a:lnTo>
                <a:lnTo>
                  <a:pt x="3512" y="1652"/>
                </a:lnTo>
                <a:lnTo>
                  <a:pt x="3512" y="1668"/>
                </a:lnTo>
                <a:lnTo>
                  <a:pt x="3507" y="1663"/>
                </a:lnTo>
                <a:lnTo>
                  <a:pt x="3507" y="1652"/>
                </a:lnTo>
                <a:lnTo>
                  <a:pt x="3502" y="1611"/>
                </a:lnTo>
                <a:lnTo>
                  <a:pt x="3491" y="1564"/>
                </a:lnTo>
                <a:lnTo>
                  <a:pt x="3497" y="1585"/>
                </a:lnTo>
                <a:lnTo>
                  <a:pt x="3497" y="1595"/>
                </a:lnTo>
                <a:lnTo>
                  <a:pt x="3491" y="1585"/>
                </a:lnTo>
                <a:lnTo>
                  <a:pt x="3497" y="1621"/>
                </a:lnTo>
                <a:lnTo>
                  <a:pt x="3497" y="1626"/>
                </a:lnTo>
                <a:lnTo>
                  <a:pt x="3502" y="1663"/>
                </a:lnTo>
                <a:lnTo>
                  <a:pt x="3491" y="1657"/>
                </a:lnTo>
                <a:lnTo>
                  <a:pt x="3481" y="1626"/>
                </a:lnTo>
                <a:lnTo>
                  <a:pt x="3465" y="1538"/>
                </a:lnTo>
                <a:lnTo>
                  <a:pt x="3481" y="1631"/>
                </a:lnTo>
                <a:lnTo>
                  <a:pt x="3460" y="1538"/>
                </a:lnTo>
                <a:lnTo>
                  <a:pt x="3465" y="1579"/>
                </a:lnTo>
                <a:lnTo>
                  <a:pt x="3471" y="1595"/>
                </a:lnTo>
                <a:lnTo>
                  <a:pt x="3465" y="1585"/>
                </a:lnTo>
                <a:lnTo>
                  <a:pt x="3471" y="1616"/>
                </a:lnTo>
                <a:lnTo>
                  <a:pt x="3476" y="1657"/>
                </a:lnTo>
                <a:lnTo>
                  <a:pt x="3471" y="1663"/>
                </a:lnTo>
                <a:lnTo>
                  <a:pt x="3465" y="1663"/>
                </a:lnTo>
                <a:lnTo>
                  <a:pt x="3471" y="1673"/>
                </a:lnTo>
                <a:lnTo>
                  <a:pt x="3481" y="1683"/>
                </a:lnTo>
                <a:lnTo>
                  <a:pt x="3486" y="1709"/>
                </a:lnTo>
                <a:lnTo>
                  <a:pt x="3476" y="1720"/>
                </a:lnTo>
                <a:lnTo>
                  <a:pt x="3465" y="1715"/>
                </a:lnTo>
                <a:lnTo>
                  <a:pt x="3424" y="1694"/>
                </a:lnTo>
                <a:lnTo>
                  <a:pt x="3408" y="1689"/>
                </a:lnTo>
                <a:lnTo>
                  <a:pt x="3393" y="1694"/>
                </a:lnTo>
                <a:lnTo>
                  <a:pt x="3372" y="1621"/>
                </a:lnTo>
                <a:lnTo>
                  <a:pt x="3398" y="1605"/>
                </a:lnTo>
                <a:lnTo>
                  <a:pt x="3408" y="1600"/>
                </a:lnTo>
                <a:lnTo>
                  <a:pt x="3398" y="1569"/>
                </a:lnTo>
                <a:lnTo>
                  <a:pt x="3377" y="1590"/>
                </a:lnTo>
                <a:lnTo>
                  <a:pt x="3367" y="1611"/>
                </a:lnTo>
                <a:lnTo>
                  <a:pt x="3294" y="1408"/>
                </a:lnTo>
                <a:lnTo>
                  <a:pt x="3325" y="1486"/>
                </a:lnTo>
                <a:lnTo>
                  <a:pt x="3372" y="1637"/>
                </a:lnTo>
                <a:lnTo>
                  <a:pt x="3377" y="1647"/>
                </a:lnTo>
                <a:lnTo>
                  <a:pt x="3372" y="1652"/>
                </a:lnTo>
                <a:lnTo>
                  <a:pt x="3346" y="1579"/>
                </a:lnTo>
                <a:lnTo>
                  <a:pt x="3362" y="1637"/>
                </a:lnTo>
                <a:lnTo>
                  <a:pt x="3362" y="1652"/>
                </a:lnTo>
                <a:lnTo>
                  <a:pt x="3356" y="1668"/>
                </a:lnTo>
                <a:lnTo>
                  <a:pt x="3351" y="1657"/>
                </a:lnTo>
                <a:lnTo>
                  <a:pt x="3346" y="1657"/>
                </a:lnTo>
                <a:lnTo>
                  <a:pt x="3341" y="1657"/>
                </a:lnTo>
                <a:lnTo>
                  <a:pt x="3330" y="1647"/>
                </a:lnTo>
                <a:lnTo>
                  <a:pt x="3325" y="1642"/>
                </a:lnTo>
                <a:lnTo>
                  <a:pt x="3336" y="1642"/>
                </a:lnTo>
                <a:lnTo>
                  <a:pt x="3341" y="1642"/>
                </a:lnTo>
                <a:lnTo>
                  <a:pt x="3346" y="1637"/>
                </a:lnTo>
                <a:lnTo>
                  <a:pt x="3330" y="1611"/>
                </a:lnTo>
                <a:lnTo>
                  <a:pt x="3320" y="1595"/>
                </a:lnTo>
                <a:lnTo>
                  <a:pt x="3310" y="1590"/>
                </a:lnTo>
                <a:lnTo>
                  <a:pt x="3299" y="1595"/>
                </a:lnTo>
                <a:lnTo>
                  <a:pt x="3315" y="1600"/>
                </a:lnTo>
                <a:lnTo>
                  <a:pt x="3336" y="1626"/>
                </a:lnTo>
                <a:lnTo>
                  <a:pt x="3336" y="1631"/>
                </a:lnTo>
                <a:lnTo>
                  <a:pt x="3325" y="1631"/>
                </a:lnTo>
                <a:lnTo>
                  <a:pt x="3315" y="1626"/>
                </a:lnTo>
                <a:lnTo>
                  <a:pt x="3304" y="1631"/>
                </a:lnTo>
                <a:lnTo>
                  <a:pt x="3299" y="1631"/>
                </a:lnTo>
                <a:lnTo>
                  <a:pt x="3299" y="1637"/>
                </a:lnTo>
                <a:lnTo>
                  <a:pt x="3310" y="1647"/>
                </a:lnTo>
                <a:lnTo>
                  <a:pt x="3330" y="1657"/>
                </a:lnTo>
                <a:lnTo>
                  <a:pt x="3351" y="1678"/>
                </a:lnTo>
                <a:lnTo>
                  <a:pt x="3351" y="1683"/>
                </a:lnTo>
                <a:lnTo>
                  <a:pt x="3351" y="1689"/>
                </a:lnTo>
                <a:lnTo>
                  <a:pt x="3346" y="1704"/>
                </a:lnTo>
                <a:lnTo>
                  <a:pt x="3341" y="1704"/>
                </a:lnTo>
                <a:lnTo>
                  <a:pt x="3330" y="1704"/>
                </a:lnTo>
                <a:lnTo>
                  <a:pt x="3330" y="1709"/>
                </a:lnTo>
                <a:lnTo>
                  <a:pt x="3341" y="1715"/>
                </a:lnTo>
                <a:lnTo>
                  <a:pt x="3320" y="1735"/>
                </a:lnTo>
                <a:lnTo>
                  <a:pt x="3320" y="1746"/>
                </a:lnTo>
                <a:lnTo>
                  <a:pt x="3320" y="1756"/>
                </a:lnTo>
                <a:lnTo>
                  <a:pt x="3320" y="1772"/>
                </a:lnTo>
                <a:lnTo>
                  <a:pt x="3315" y="1782"/>
                </a:lnTo>
                <a:lnTo>
                  <a:pt x="3299" y="1777"/>
                </a:lnTo>
                <a:lnTo>
                  <a:pt x="3289" y="1772"/>
                </a:lnTo>
                <a:lnTo>
                  <a:pt x="3294" y="1808"/>
                </a:lnTo>
                <a:lnTo>
                  <a:pt x="3263" y="1829"/>
                </a:lnTo>
                <a:lnTo>
                  <a:pt x="3258" y="1829"/>
                </a:lnTo>
                <a:lnTo>
                  <a:pt x="3252" y="1813"/>
                </a:lnTo>
                <a:lnTo>
                  <a:pt x="3242" y="1808"/>
                </a:lnTo>
                <a:lnTo>
                  <a:pt x="3232" y="1808"/>
                </a:lnTo>
                <a:lnTo>
                  <a:pt x="3211" y="1824"/>
                </a:lnTo>
                <a:lnTo>
                  <a:pt x="3195" y="1834"/>
                </a:lnTo>
                <a:lnTo>
                  <a:pt x="3190" y="1844"/>
                </a:lnTo>
                <a:lnTo>
                  <a:pt x="3206" y="1855"/>
                </a:lnTo>
                <a:lnTo>
                  <a:pt x="3221" y="1855"/>
                </a:lnTo>
                <a:lnTo>
                  <a:pt x="3237" y="1855"/>
                </a:lnTo>
                <a:lnTo>
                  <a:pt x="3242" y="1865"/>
                </a:lnTo>
                <a:lnTo>
                  <a:pt x="3247" y="1876"/>
                </a:lnTo>
                <a:lnTo>
                  <a:pt x="3252" y="1876"/>
                </a:lnTo>
                <a:lnTo>
                  <a:pt x="3263" y="1860"/>
                </a:lnTo>
                <a:lnTo>
                  <a:pt x="3263" y="1855"/>
                </a:lnTo>
                <a:lnTo>
                  <a:pt x="3263" y="1860"/>
                </a:lnTo>
                <a:lnTo>
                  <a:pt x="3258" y="1870"/>
                </a:lnTo>
                <a:lnTo>
                  <a:pt x="3252" y="1876"/>
                </a:lnTo>
                <a:lnTo>
                  <a:pt x="3252" y="1881"/>
                </a:lnTo>
                <a:lnTo>
                  <a:pt x="3258" y="1891"/>
                </a:lnTo>
                <a:lnTo>
                  <a:pt x="3278" y="1865"/>
                </a:lnTo>
                <a:lnTo>
                  <a:pt x="3268" y="1902"/>
                </a:lnTo>
                <a:lnTo>
                  <a:pt x="3252" y="1922"/>
                </a:lnTo>
                <a:lnTo>
                  <a:pt x="3242" y="1933"/>
                </a:lnTo>
                <a:lnTo>
                  <a:pt x="3258" y="1922"/>
                </a:lnTo>
                <a:lnTo>
                  <a:pt x="3289" y="1902"/>
                </a:lnTo>
                <a:lnTo>
                  <a:pt x="3284" y="1912"/>
                </a:lnTo>
                <a:lnTo>
                  <a:pt x="3278" y="1922"/>
                </a:lnTo>
                <a:lnTo>
                  <a:pt x="3299" y="1891"/>
                </a:lnTo>
                <a:lnTo>
                  <a:pt x="3304" y="1928"/>
                </a:lnTo>
                <a:lnTo>
                  <a:pt x="3304" y="1943"/>
                </a:lnTo>
                <a:lnTo>
                  <a:pt x="3299" y="1943"/>
                </a:lnTo>
                <a:lnTo>
                  <a:pt x="3294" y="1938"/>
                </a:lnTo>
                <a:lnTo>
                  <a:pt x="3289" y="1933"/>
                </a:lnTo>
                <a:lnTo>
                  <a:pt x="3268" y="1938"/>
                </a:lnTo>
                <a:lnTo>
                  <a:pt x="3258" y="1948"/>
                </a:lnTo>
                <a:lnTo>
                  <a:pt x="3252" y="1954"/>
                </a:lnTo>
                <a:lnTo>
                  <a:pt x="3237" y="1995"/>
                </a:lnTo>
                <a:lnTo>
                  <a:pt x="3232" y="2005"/>
                </a:lnTo>
                <a:lnTo>
                  <a:pt x="3232" y="2011"/>
                </a:lnTo>
                <a:lnTo>
                  <a:pt x="3242" y="2011"/>
                </a:lnTo>
                <a:lnTo>
                  <a:pt x="3273" y="1995"/>
                </a:lnTo>
                <a:lnTo>
                  <a:pt x="3273" y="1990"/>
                </a:lnTo>
                <a:lnTo>
                  <a:pt x="3268" y="1990"/>
                </a:lnTo>
                <a:lnTo>
                  <a:pt x="3252" y="1990"/>
                </a:lnTo>
                <a:lnTo>
                  <a:pt x="3263" y="1974"/>
                </a:lnTo>
                <a:lnTo>
                  <a:pt x="3289" y="1985"/>
                </a:lnTo>
                <a:lnTo>
                  <a:pt x="3294" y="1990"/>
                </a:lnTo>
                <a:lnTo>
                  <a:pt x="3289" y="1990"/>
                </a:lnTo>
                <a:lnTo>
                  <a:pt x="3289" y="1995"/>
                </a:lnTo>
                <a:lnTo>
                  <a:pt x="3289" y="2005"/>
                </a:lnTo>
                <a:lnTo>
                  <a:pt x="3284" y="2011"/>
                </a:lnTo>
                <a:lnTo>
                  <a:pt x="3278" y="2021"/>
                </a:lnTo>
                <a:lnTo>
                  <a:pt x="3263" y="2011"/>
                </a:lnTo>
                <a:lnTo>
                  <a:pt x="3258" y="2011"/>
                </a:lnTo>
                <a:lnTo>
                  <a:pt x="3242" y="2016"/>
                </a:lnTo>
                <a:lnTo>
                  <a:pt x="3237" y="2021"/>
                </a:lnTo>
                <a:lnTo>
                  <a:pt x="3247" y="2026"/>
                </a:lnTo>
                <a:lnTo>
                  <a:pt x="3258" y="2031"/>
                </a:lnTo>
                <a:lnTo>
                  <a:pt x="3263" y="2031"/>
                </a:lnTo>
                <a:lnTo>
                  <a:pt x="3263" y="2037"/>
                </a:lnTo>
                <a:lnTo>
                  <a:pt x="3252" y="2052"/>
                </a:lnTo>
                <a:lnTo>
                  <a:pt x="3232" y="2068"/>
                </a:lnTo>
                <a:lnTo>
                  <a:pt x="3221" y="2073"/>
                </a:lnTo>
                <a:lnTo>
                  <a:pt x="3216" y="2073"/>
                </a:lnTo>
                <a:lnTo>
                  <a:pt x="3211" y="2073"/>
                </a:lnTo>
                <a:lnTo>
                  <a:pt x="3211" y="2068"/>
                </a:lnTo>
                <a:lnTo>
                  <a:pt x="3226" y="2057"/>
                </a:lnTo>
                <a:lnTo>
                  <a:pt x="3211" y="2052"/>
                </a:lnTo>
                <a:lnTo>
                  <a:pt x="3180" y="2042"/>
                </a:lnTo>
                <a:lnTo>
                  <a:pt x="3175" y="2042"/>
                </a:lnTo>
                <a:lnTo>
                  <a:pt x="3175" y="2052"/>
                </a:lnTo>
                <a:lnTo>
                  <a:pt x="3169" y="2057"/>
                </a:lnTo>
                <a:lnTo>
                  <a:pt x="3164" y="2057"/>
                </a:lnTo>
                <a:lnTo>
                  <a:pt x="3169" y="2052"/>
                </a:lnTo>
                <a:lnTo>
                  <a:pt x="3164" y="2047"/>
                </a:lnTo>
                <a:lnTo>
                  <a:pt x="3154" y="2052"/>
                </a:lnTo>
                <a:lnTo>
                  <a:pt x="3149" y="2057"/>
                </a:lnTo>
                <a:lnTo>
                  <a:pt x="3149" y="2068"/>
                </a:lnTo>
                <a:lnTo>
                  <a:pt x="3143" y="2068"/>
                </a:lnTo>
                <a:lnTo>
                  <a:pt x="3133" y="2068"/>
                </a:lnTo>
                <a:lnTo>
                  <a:pt x="3128" y="2073"/>
                </a:lnTo>
                <a:lnTo>
                  <a:pt x="3128" y="2078"/>
                </a:lnTo>
                <a:lnTo>
                  <a:pt x="3128" y="2083"/>
                </a:lnTo>
                <a:lnTo>
                  <a:pt x="3133" y="2089"/>
                </a:lnTo>
                <a:lnTo>
                  <a:pt x="3143" y="2089"/>
                </a:lnTo>
                <a:lnTo>
                  <a:pt x="3149" y="2094"/>
                </a:lnTo>
                <a:lnTo>
                  <a:pt x="3149" y="2099"/>
                </a:lnTo>
                <a:lnTo>
                  <a:pt x="3154" y="2109"/>
                </a:lnTo>
                <a:lnTo>
                  <a:pt x="3149" y="2115"/>
                </a:lnTo>
                <a:lnTo>
                  <a:pt x="3143" y="2120"/>
                </a:lnTo>
                <a:lnTo>
                  <a:pt x="3128" y="2120"/>
                </a:lnTo>
                <a:lnTo>
                  <a:pt x="3112" y="2115"/>
                </a:lnTo>
                <a:lnTo>
                  <a:pt x="3117" y="2120"/>
                </a:lnTo>
                <a:lnTo>
                  <a:pt x="3123" y="2130"/>
                </a:lnTo>
                <a:lnTo>
                  <a:pt x="3123" y="2135"/>
                </a:lnTo>
                <a:lnTo>
                  <a:pt x="3112" y="2135"/>
                </a:lnTo>
                <a:lnTo>
                  <a:pt x="3112" y="2146"/>
                </a:lnTo>
                <a:lnTo>
                  <a:pt x="3112" y="2156"/>
                </a:lnTo>
                <a:lnTo>
                  <a:pt x="3107" y="2156"/>
                </a:lnTo>
                <a:lnTo>
                  <a:pt x="3091" y="2161"/>
                </a:lnTo>
                <a:lnTo>
                  <a:pt x="3081" y="2167"/>
                </a:lnTo>
                <a:lnTo>
                  <a:pt x="3086" y="2167"/>
                </a:lnTo>
                <a:lnTo>
                  <a:pt x="3091" y="2172"/>
                </a:lnTo>
                <a:lnTo>
                  <a:pt x="3091" y="2182"/>
                </a:lnTo>
                <a:lnTo>
                  <a:pt x="3091" y="2187"/>
                </a:lnTo>
                <a:lnTo>
                  <a:pt x="3086" y="2192"/>
                </a:lnTo>
                <a:lnTo>
                  <a:pt x="3097" y="2198"/>
                </a:lnTo>
                <a:lnTo>
                  <a:pt x="3102" y="2203"/>
                </a:lnTo>
                <a:lnTo>
                  <a:pt x="3102" y="2208"/>
                </a:lnTo>
                <a:lnTo>
                  <a:pt x="3102" y="2213"/>
                </a:lnTo>
                <a:lnTo>
                  <a:pt x="3107" y="2213"/>
                </a:lnTo>
                <a:lnTo>
                  <a:pt x="3112" y="2213"/>
                </a:lnTo>
                <a:lnTo>
                  <a:pt x="3117" y="2213"/>
                </a:lnTo>
                <a:lnTo>
                  <a:pt x="3117" y="2218"/>
                </a:lnTo>
                <a:lnTo>
                  <a:pt x="3123" y="2224"/>
                </a:lnTo>
                <a:lnTo>
                  <a:pt x="3128" y="2224"/>
                </a:lnTo>
                <a:lnTo>
                  <a:pt x="3138" y="2229"/>
                </a:lnTo>
                <a:lnTo>
                  <a:pt x="3143" y="2229"/>
                </a:lnTo>
                <a:lnTo>
                  <a:pt x="3149" y="2229"/>
                </a:lnTo>
                <a:lnTo>
                  <a:pt x="3154" y="2234"/>
                </a:lnTo>
                <a:lnTo>
                  <a:pt x="3154" y="2239"/>
                </a:lnTo>
                <a:lnTo>
                  <a:pt x="3159" y="2250"/>
                </a:lnTo>
                <a:lnTo>
                  <a:pt x="3169" y="2260"/>
                </a:lnTo>
                <a:lnTo>
                  <a:pt x="3169" y="2265"/>
                </a:lnTo>
                <a:lnTo>
                  <a:pt x="3164" y="2270"/>
                </a:lnTo>
                <a:lnTo>
                  <a:pt x="3164" y="2286"/>
                </a:lnTo>
                <a:lnTo>
                  <a:pt x="3169" y="2291"/>
                </a:lnTo>
                <a:lnTo>
                  <a:pt x="3169" y="2317"/>
                </a:lnTo>
                <a:lnTo>
                  <a:pt x="3175" y="2333"/>
                </a:lnTo>
                <a:lnTo>
                  <a:pt x="3195" y="2380"/>
                </a:lnTo>
                <a:lnTo>
                  <a:pt x="3190" y="2374"/>
                </a:lnTo>
                <a:lnTo>
                  <a:pt x="3185" y="2364"/>
                </a:lnTo>
                <a:lnTo>
                  <a:pt x="3180" y="2359"/>
                </a:lnTo>
                <a:lnTo>
                  <a:pt x="3180" y="2369"/>
                </a:lnTo>
                <a:lnTo>
                  <a:pt x="3185" y="2374"/>
                </a:lnTo>
                <a:lnTo>
                  <a:pt x="3180" y="2385"/>
                </a:lnTo>
                <a:lnTo>
                  <a:pt x="3185" y="2390"/>
                </a:lnTo>
                <a:lnTo>
                  <a:pt x="3190" y="2390"/>
                </a:lnTo>
                <a:lnTo>
                  <a:pt x="3190" y="2395"/>
                </a:lnTo>
                <a:lnTo>
                  <a:pt x="3185" y="2400"/>
                </a:lnTo>
                <a:lnTo>
                  <a:pt x="3180" y="2400"/>
                </a:lnTo>
                <a:lnTo>
                  <a:pt x="3180" y="2390"/>
                </a:lnTo>
                <a:lnTo>
                  <a:pt x="3175" y="2390"/>
                </a:lnTo>
                <a:lnTo>
                  <a:pt x="3169" y="2390"/>
                </a:lnTo>
                <a:lnTo>
                  <a:pt x="3169" y="2400"/>
                </a:lnTo>
                <a:lnTo>
                  <a:pt x="3164" y="2405"/>
                </a:lnTo>
                <a:lnTo>
                  <a:pt x="3175" y="2411"/>
                </a:lnTo>
                <a:lnTo>
                  <a:pt x="3175" y="2416"/>
                </a:lnTo>
                <a:lnTo>
                  <a:pt x="3159" y="2411"/>
                </a:lnTo>
                <a:lnTo>
                  <a:pt x="3138" y="2411"/>
                </a:lnTo>
                <a:lnTo>
                  <a:pt x="3133" y="2411"/>
                </a:lnTo>
                <a:lnTo>
                  <a:pt x="3128" y="2405"/>
                </a:lnTo>
                <a:lnTo>
                  <a:pt x="3107" y="2380"/>
                </a:lnTo>
                <a:lnTo>
                  <a:pt x="3091" y="2364"/>
                </a:lnTo>
                <a:lnTo>
                  <a:pt x="3086" y="2364"/>
                </a:lnTo>
                <a:lnTo>
                  <a:pt x="3086" y="2369"/>
                </a:lnTo>
                <a:lnTo>
                  <a:pt x="3086" y="2380"/>
                </a:lnTo>
                <a:lnTo>
                  <a:pt x="3097" y="2400"/>
                </a:lnTo>
                <a:lnTo>
                  <a:pt x="3128" y="2431"/>
                </a:lnTo>
                <a:lnTo>
                  <a:pt x="3128" y="2437"/>
                </a:lnTo>
                <a:lnTo>
                  <a:pt x="3128" y="2442"/>
                </a:lnTo>
                <a:lnTo>
                  <a:pt x="3128" y="2437"/>
                </a:lnTo>
                <a:lnTo>
                  <a:pt x="3123" y="2431"/>
                </a:lnTo>
                <a:lnTo>
                  <a:pt x="3117" y="2437"/>
                </a:lnTo>
                <a:lnTo>
                  <a:pt x="3117" y="2442"/>
                </a:lnTo>
                <a:lnTo>
                  <a:pt x="3112" y="2437"/>
                </a:lnTo>
                <a:lnTo>
                  <a:pt x="3107" y="2431"/>
                </a:lnTo>
                <a:lnTo>
                  <a:pt x="3102" y="2431"/>
                </a:lnTo>
                <a:lnTo>
                  <a:pt x="3091" y="2431"/>
                </a:lnTo>
                <a:lnTo>
                  <a:pt x="3086" y="2437"/>
                </a:lnTo>
                <a:lnTo>
                  <a:pt x="3081" y="2442"/>
                </a:lnTo>
                <a:lnTo>
                  <a:pt x="3076" y="2447"/>
                </a:lnTo>
                <a:lnTo>
                  <a:pt x="3045" y="2405"/>
                </a:lnTo>
                <a:lnTo>
                  <a:pt x="3034" y="2380"/>
                </a:lnTo>
                <a:lnTo>
                  <a:pt x="3029" y="2364"/>
                </a:lnTo>
                <a:lnTo>
                  <a:pt x="3019" y="2359"/>
                </a:lnTo>
                <a:lnTo>
                  <a:pt x="3013" y="2359"/>
                </a:lnTo>
                <a:lnTo>
                  <a:pt x="3013" y="2364"/>
                </a:lnTo>
                <a:lnTo>
                  <a:pt x="3019" y="2385"/>
                </a:lnTo>
                <a:lnTo>
                  <a:pt x="3045" y="2437"/>
                </a:lnTo>
                <a:lnTo>
                  <a:pt x="3055" y="2457"/>
                </a:lnTo>
                <a:lnTo>
                  <a:pt x="3050" y="2457"/>
                </a:lnTo>
                <a:lnTo>
                  <a:pt x="3045" y="2452"/>
                </a:lnTo>
                <a:lnTo>
                  <a:pt x="3045" y="2463"/>
                </a:lnTo>
                <a:lnTo>
                  <a:pt x="3039" y="2468"/>
                </a:lnTo>
                <a:lnTo>
                  <a:pt x="3039" y="2473"/>
                </a:lnTo>
                <a:lnTo>
                  <a:pt x="3045" y="2473"/>
                </a:lnTo>
                <a:lnTo>
                  <a:pt x="3039" y="2473"/>
                </a:lnTo>
                <a:lnTo>
                  <a:pt x="3039" y="2478"/>
                </a:lnTo>
                <a:lnTo>
                  <a:pt x="3039" y="2483"/>
                </a:lnTo>
                <a:lnTo>
                  <a:pt x="3039" y="2489"/>
                </a:lnTo>
                <a:lnTo>
                  <a:pt x="3039" y="2483"/>
                </a:lnTo>
                <a:lnTo>
                  <a:pt x="3034" y="2478"/>
                </a:lnTo>
                <a:lnTo>
                  <a:pt x="3029" y="2489"/>
                </a:lnTo>
                <a:lnTo>
                  <a:pt x="3034" y="2489"/>
                </a:lnTo>
                <a:lnTo>
                  <a:pt x="3024" y="2489"/>
                </a:lnTo>
                <a:lnTo>
                  <a:pt x="3013" y="2473"/>
                </a:lnTo>
                <a:lnTo>
                  <a:pt x="3008" y="2473"/>
                </a:lnTo>
                <a:lnTo>
                  <a:pt x="3008" y="2478"/>
                </a:lnTo>
                <a:lnTo>
                  <a:pt x="3003" y="2483"/>
                </a:lnTo>
                <a:lnTo>
                  <a:pt x="2998" y="2489"/>
                </a:lnTo>
                <a:lnTo>
                  <a:pt x="2676" y="2489"/>
                </a:lnTo>
                <a:lnTo>
                  <a:pt x="2655" y="2473"/>
                </a:lnTo>
                <a:lnTo>
                  <a:pt x="2660" y="2489"/>
                </a:lnTo>
                <a:lnTo>
                  <a:pt x="2400" y="2483"/>
                </a:lnTo>
                <a:lnTo>
                  <a:pt x="2115" y="2478"/>
                </a:lnTo>
                <a:lnTo>
                  <a:pt x="2037" y="2478"/>
                </a:lnTo>
                <a:lnTo>
                  <a:pt x="1995" y="2447"/>
                </a:lnTo>
                <a:lnTo>
                  <a:pt x="1980" y="2431"/>
                </a:lnTo>
                <a:lnTo>
                  <a:pt x="1990" y="2442"/>
                </a:lnTo>
                <a:lnTo>
                  <a:pt x="2021" y="2473"/>
                </a:lnTo>
                <a:lnTo>
                  <a:pt x="1855" y="2468"/>
                </a:lnTo>
                <a:lnTo>
                  <a:pt x="1595" y="2463"/>
                </a:lnTo>
                <a:lnTo>
                  <a:pt x="1335" y="2463"/>
                </a:lnTo>
                <a:lnTo>
                  <a:pt x="1081" y="2457"/>
                </a:lnTo>
                <a:lnTo>
                  <a:pt x="816" y="2442"/>
                </a:lnTo>
                <a:lnTo>
                  <a:pt x="707" y="2437"/>
                </a:lnTo>
                <a:lnTo>
                  <a:pt x="577" y="2437"/>
                </a:lnTo>
                <a:lnTo>
                  <a:pt x="322" y="2437"/>
                </a:lnTo>
                <a:lnTo>
                  <a:pt x="333" y="2369"/>
                </a:lnTo>
                <a:lnTo>
                  <a:pt x="333" y="2364"/>
                </a:lnTo>
                <a:lnTo>
                  <a:pt x="333" y="2374"/>
                </a:lnTo>
                <a:lnTo>
                  <a:pt x="327" y="2385"/>
                </a:lnTo>
                <a:lnTo>
                  <a:pt x="327" y="2364"/>
                </a:lnTo>
                <a:lnTo>
                  <a:pt x="327" y="2348"/>
                </a:lnTo>
                <a:lnTo>
                  <a:pt x="327" y="2343"/>
                </a:lnTo>
                <a:lnTo>
                  <a:pt x="327" y="2338"/>
                </a:lnTo>
                <a:lnTo>
                  <a:pt x="327" y="2333"/>
                </a:lnTo>
                <a:lnTo>
                  <a:pt x="322" y="2343"/>
                </a:lnTo>
                <a:lnTo>
                  <a:pt x="327" y="2260"/>
                </a:lnTo>
                <a:lnTo>
                  <a:pt x="333" y="2167"/>
                </a:lnTo>
                <a:lnTo>
                  <a:pt x="327" y="2167"/>
                </a:lnTo>
                <a:lnTo>
                  <a:pt x="327" y="2203"/>
                </a:lnTo>
                <a:lnTo>
                  <a:pt x="317" y="2229"/>
                </a:lnTo>
                <a:lnTo>
                  <a:pt x="322" y="2208"/>
                </a:lnTo>
                <a:lnTo>
                  <a:pt x="322" y="2192"/>
                </a:lnTo>
                <a:lnTo>
                  <a:pt x="322" y="2208"/>
                </a:lnTo>
                <a:lnTo>
                  <a:pt x="317" y="2213"/>
                </a:lnTo>
                <a:lnTo>
                  <a:pt x="317" y="2192"/>
                </a:lnTo>
                <a:lnTo>
                  <a:pt x="322" y="2172"/>
                </a:lnTo>
                <a:lnTo>
                  <a:pt x="322" y="2182"/>
                </a:lnTo>
                <a:lnTo>
                  <a:pt x="327" y="2156"/>
                </a:lnTo>
                <a:lnTo>
                  <a:pt x="333" y="2151"/>
                </a:lnTo>
                <a:lnTo>
                  <a:pt x="333" y="2141"/>
                </a:lnTo>
                <a:lnTo>
                  <a:pt x="338" y="2120"/>
                </a:lnTo>
                <a:lnTo>
                  <a:pt x="333" y="2115"/>
                </a:lnTo>
                <a:lnTo>
                  <a:pt x="327" y="2120"/>
                </a:lnTo>
                <a:lnTo>
                  <a:pt x="327" y="2094"/>
                </a:lnTo>
                <a:lnTo>
                  <a:pt x="327" y="2083"/>
                </a:lnTo>
                <a:lnTo>
                  <a:pt x="327" y="2073"/>
                </a:lnTo>
                <a:lnTo>
                  <a:pt x="327" y="2094"/>
                </a:lnTo>
                <a:lnTo>
                  <a:pt x="333" y="2052"/>
                </a:lnTo>
                <a:lnTo>
                  <a:pt x="333" y="2057"/>
                </a:lnTo>
                <a:lnTo>
                  <a:pt x="333" y="2037"/>
                </a:lnTo>
                <a:lnTo>
                  <a:pt x="338" y="2021"/>
                </a:lnTo>
                <a:lnTo>
                  <a:pt x="333" y="2016"/>
                </a:lnTo>
                <a:lnTo>
                  <a:pt x="333" y="2037"/>
                </a:lnTo>
                <a:lnTo>
                  <a:pt x="327" y="2052"/>
                </a:lnTo>
                <a:lnTo>
                  <a:pt x="327" y="2037"/>
                </a:lnTo>
                <a:lnTo>
                  <a:pt x="327" y="2016"/>
                </a:lnTo>
                <a:lnTo>
                  <a:pt x="322" y="2057"/>
                </a:lnTo>
                <a:lnTo>
                  <a:pt x="317" y="2078"/>
                </a:lnTo>
                <a:lnTo>
                  <a:pt x="317" y="2099"/>
                </a:lnTo>
                <a:lnTo>
                  <a:pt x="322" y="2094"/>
                </a:lnTo>
                <a:lnTo>
                  <a:pt x="317" y="2130"/>
                </a:lnTo>
                <a:lnTo>
                  <a:pt x="317" y="2161"/>
                </a:lnTo>
                <a:lnTo>
                  <a:pt x="307" y="2156"/>
                </a:lnTo>
                <a:lnTo>
                  <a:pt x="307" y="2234"/>
                </a:lnTo>
                <a:lnTo>
                  <a:pt x="307" y="2307"/>
                </a:lnTo>
                <a:lnTo>
                  <a:pt x="302" y="2322"/>
                </a:lnTo>
                <a:lnTo>
                  <a:pt x="302" y="2328"/>
                </a:lnTo>
                <a:lnTo>
                  <a:pt x="302" y="2333"/>
                </a:lnTo>
                <a:lnTo>
                  <a:pt x="296" y="2338"/>
                </a:lnTo>
                <a:lnTo>
                  <a:pt x="296" y="2343"/>
                </a:lnTo>
                <a:lnTo>
                  <a:pt x="302" y="2338"/>
                </a:lnTo>
                <a:lnTo>
                  <a:pt x="296" y="2354"/>
                </a:lnTo>
                <a:lnTo>
                  <a:pt x="296" y="2359"/>
                </a:lnTo>
                <a:lnTo>
                  <a:pt x="302" y="2364"/>
                </a:lnTo>
                <a:lnTo>
                  <a:pt x="302" y="2369"/>
                </a:lnTo>
                <a:lnTo>
                  <a:pt x="307" y="2354"/>
                </a:lnTo>
                <a:lnTo>
                  <a:pt x="307" y="2343"/>
                </a:lnTo>
                <a:lnTo>
                  <a:pt x="317" y="2343"/>
                </a:lnTo>
                <a:lnTo>
                  <a:pt x="307" y="2395"/>
                </a:lnTo>
                <a:lnTo>
                  <a:pt x="302" y="2416"/>
                </a:lnTo>
                <a:lnTo>
                  <a:pt x="296" y="2426"/>
                </a:lnTo>
                <a:lnTo>
                  <a:pt x="296" y="2437"/>
                </a:lnTo>
                <a:lnTo>
                  <a:pt x="291" y="2437"/>
                </a:lnTo>
                <a:lnTo>
                  <a:pt x="239" y="2447"/>
                </a:lnTo>
                <a:lnTo>
                  <a:pt x="208" y="2457"/>
                </a:lnTo>
                <a:lnTo>
                  <a:pt x="187" y="2468"/>
                </a:lnTo>
                <a:lnTo>
                  <a:pt x="187" y="2483"/>
                </a:lnTo>
                <a:lnTo>
                  <a:pt x="192" y="2494"/>
                </a:lnTo>
                <a:lnTo>
                  <a:pt x="203" y="2499"/>
                </a:lnTo>
                <a:lnTo>
                  <a:pt x="218" y="2509"/>
                </a:lnTo>
                <a:lnTo>
                  <a:pt x="255" y="2525"/>
                </a:lnTo>
                <a:lnTo>
                  <a:pt x="291" y="2530"/>
                </a:lnTo>
                <a:lnTo>
                  <a:pt x="286" y="2598"/>
                </a:lnTo>
                <a:lnTo>
                  <a:pt x="291" y="2598"/>
                </a:lnTo>
                <a:lnTo>
                  <a:pt x="286" y="2613"/>
                </a:lnTo>
                <a:lnTo>
                  <a:pt x="286" y="2634"/>
                </a:lnTo>
                <a:lnTo>
                  <a:pt x="291" y="2650"/>
                </a:lnTo>
                <a:lnTo>
                  <a:pt x="286" y="2660"/>
                </a:lnTo>
                <a:lnTo>
                  <a:pt x="296" y="2676"/>
                </a:lnTo>
                <a:lnTo>
                  <a:pt x="286" y="2717"/>
                </a:lnTo>
                <a:lnTo>
                  <a:pt x="291" y="2707"/>
                </a:lnTo>
                <a:lnTo>
                  <a:pt x="286" y="2722"/>
                </a:lnTo>
                <a:lnTo>
                  <a:pt x="286" y="2780"/>
                </a:lnTo>
                <a:lnTo>
                  <a:pt x="276" y="2842"/>
                </a:lnTo>
                <a:lnTo>
                  <a:pt x="281" y="2831"/>
                </a:lnTo>
                <a:lnTo>
                  <a:pt x="286" y="2837"/>
                </a:lnTo>
                <a:lnTo>
                  <a:pt x="276" y="2878"/>
                </a:lnTo>
                <a:lnTo>
                  <a:pt x="276" y="2930"/>
                </a:lnTo>
                <a:lnTo>
                  <a:pt x="281" y="2930"/>
                </a:lnTo>
                <a:lnTo>
                  <a:pt x="276" y="2946"/>
                </a:lnTo>
                <a:lnTo>
                  <a:pt x="281" y="2946"/>
                </a:lnTo>
                <a:lnTo>
                  <a:pt x="276" y="2998"/>
                </a:lnTo>
                <a:lnTo>
                  <a:pt x="270" y="3039"/>
                </a:lnTo>
                <a:lnTo>
                  <a:pt x="276" y="3029"/>
                </a:lnTo>
                <a:lnTo>
                  <a:pt x="281" y="3024"/>
                </a:lnTo>
                <a:lnTo>
                  <a:pt x="276" y="3102"/>
                </a:lnTo>
                <a:lnTo>
                  <a:pt x="276" y="3107"/>
                </a:lnTo>
                <a:lnTo>
                  <a:pt x="327" y="3107"/>
                </a:lnTo>
                <a:lnTo>
                  <a:pt x="333" y="3086"/>
                </a:lnTo>
                <a:lnTo>
                  <a:pt x="327" y="3086"/>
                </a:lnTo>
                <a:lnTo>
                  <a:pt x="327" y="3076"/>
                </a:lnTo>
                <a:lnTo>
                  <a:pt x="327" y="3081"/>
                </a:lnTo>
                <a:lnTo>
                  <a:pt x="322" y="3076"/>
                </a:lnTo>
                <a:lnTo>
                  <a:pt x="317" y="3076"/>
                </a:lnTo>
                <a:lnTo>
                  <a:pt x="317" y="3060"/>
                </a:lnTo>
                <a:lnTo>
                  <a:pt x="322" y="3050"/>
                </a:lnTo>
                <a:lnTo>
                  <a:pt x="322" y="3044"/>
                </a:lnTo>
                <a:lnTo>
                  <a:pt x="322" y="3034"/>
                </a:lnTo>
                <a:lnTo>
                  <a:pt x="322" y="3013"/>
                </a:lnTo>
                <a:lnTo>
                  <a:pt x="322" y="2998"/>
                </a:lnTo>
                <a:lnTo>
                  <a:pt x="327" y="2982"/>
                </a:lnTo>
                <a:lnTo>
                  <a:pt x="327" y="2961"/>
                </a:lnTo>
                <a:lnTo>
                  <a:pt x="327" y="2972"/>
                </a:lnTo>
                <a:lnTo>
                  <a:pt x="322" y="2977"/>
                </a:lnTo>
                <a:lnTo>
                  <a:pt x="322" y="2961"/>
                </a:lnTo>
                <a:lnTo>
                  <a:pt x="327" y="2941"/>
                </a:lnTo>
                <a:lnTo>
                  <a:pt x="468" y="2946"/>
                </a:lnTo>
                <a:lnTo>
                  <a:pt x="582" y="2941"/>
                </a:lnTo>
                <a:lnTo>
                  <a:pt x="722" y="2941"/>
                </a:lnTo>
                <a:lnTo>
                  <a:pt x="915" y="2941"/>
                </a:lnTo>
                <a:lnTo>
                  <a:pt x="977" y="2935"/>
                </a:lnTo>
                <a:lnTo>
                  <a:pt x="1034" y="2930"/>
                </a:lnTo>
                <a:lnTo>
                  <a:pt x="1122" y="2930"/>
                </a:lnTo>
                <a:lnTo>
                  <a:pt x="1226" y="2935"/>
                </a:lnTo>
                <a:lnTo>
                  <a:pt x="1413" y="2935"/>
                </a:lnTo>
                <a:lnTo>
                  <a:pt x="1574" y="2941"/>
                </a:lnTo>
                <a:lnTo>
                  <a:pt x="1735" y="2941"/>
                </a:lnTo>
                <a:lnTo>
                  <a:pt x="2452" y="2935"/>
                </a:lnTo>
                <a:lnTo>
                  <a:pt x="1980" y="2935"/>
                </a:lnTo>
                <a:lnTo>
                  <a:pt x="1829" y="2935"/>
                </a:lnTo>
                <a:lnTo>
                  <a:pt x="1522" y="2935"/>
                </a:lnTo>
                <a:lnTo>
                  <a:pt x="1439" y="2935"/>
                </a:lnTo>
                <a:lnTo>
                  <a:pt x="1091" y="2930"/>
                </a:lnTo>
                <a:lnTo>
                  <a:pt x="1050" y="2930"/>
                </a:lnTo>
                <a:lnTo>
                  <a:pt x="935" y="2930"/>
                </a:lnTo>
                <a:lnTo>
                  <a:pt x="868" y="2935"/>
                </a:lnTo>
                <a:lnTo>
                  <a:pt x="592" y="2935"/>
                </a:lnTo>
                <a:lnTo>
                  <a:pt x="437" y="2935"/>
                </a:lnTo>
                <a:lnTo>
                  <a:pt x="379" y="2930"/>
                </a:lnTo>
                <a:lnTo>
                  <a:pt x="327" y="2935"/>
                </a:lnTo>
                <a:lnTo>
                  <a:pt x="333" y="2909"/>
                </a:lnTo>
                <a:lnTo>
                  <a:pt x="327" y="2925"/>
                </a:lnTo>
                <a:lnTo>
                  <a:pt x="322" y="2930"/>
                </a:lnTo>
                <a:lnTo>
                  <a:pt x="322" y="2915"/>
                </a:lnTo>
                <a:lnTo>
                  <a:pt x="322" y="2899"/>
                </a:lnTo>
                <a:lnTo>
                  <a:pt x="327" y="2904"/>
                </a:lnTo>
                <a:lnTo>
                  <a:pt x="333" y="2899"/>
                </a:lnTo>
                <a:lnTo>
                  <a:pt x="327" y="2889"/>
                </a:lnTo>
                <a:lnTo>
                  <a:pt x="322" y="2889"/>
                </a:lnTo>
                <a:lnTo>
                  <a:pt x="338" y="2831"/>
                </a:lnTo>
                <a:lnTo>
                  <a:pt x="333" y="2831"/>
                </a:lnTo>
                <a:lnTo>
                  <a:pt x="333" y="2837"/>
                </a:lnTo>
                <a:lnTo>
                  <a:pt x="327" y="2842"/>
                </a:lnTo>
                <a:lnTo>
                  <a:pt x="327" y="2857"/>
                </a:lnTo>
                <a:lnTo>
                  <a:pt x="322" y="2857"/>
                </a:lnTo>
                <a:lnTo>
                  <a:pt x="322" y="2842"/>
                </a:lnTo>
                <a:lnTo>
                  <a:pt x="327" y="2811"/>
                </a:lnTo>
                <a:lnTo>
                  <a:pt x="317" y="2842"/>
                </a:lnTo>
                <a:lnTo>
                  <a:pt x="317" y="2795"/>
                </a:lnTo>
                <a:lnTo>
                  <a:pt x="317" y="2754"/>
                </a:lnTo>
                <a:lnTo>
                  <a:pt x="322" y="2670"/>
                </a:lnTo>
                <a:lnTo>
                  <a:pt x="327" y="2691"/>
                </a:lnTo>
                <a:lnTo>
                  <a:pt x="327" y="2696"/>
                </a:lnTo>
                <a:lnTo>
                  <a:pt x="333" y="2696"/>
                </a:lnTo>
                <a:lnTo>
                  <a:pt x="338" y="2639"/>
                </a:lnTo>
                <a:lnTo>
                  <a:pt x="338" y="2644"/>
                </a:lnTo>
                <a:lnTo>
                  <a:pt x="338" y="2618"/>
                </a:lnTo>
                <a:lnTo>
                  <a:pt x="338" y="2608"/>
                </a:lnTo>
                <a:lnTo>
                  <a:pt x="333" y="2598"/>
                </a:lnTo>
                <a:lnTo>
                  <a:pt x="333" y="2608"/>
                </a:lnTo>
                <a:lnTo>
                  <a:pt x="333" y="2618"/>
                </a:lnTo>
                <a:lnTo>
                  <a:pt x="327" y="2618"/>
                </a:lnTo>
                <a:lnTo>
                  <a:pt x="333" y="2582"/>
                </a:lnTo>
                <a:lnTo>
                  <a:pt x="327" y="2608"/>
                </a:lnTo>
                <a:lnTo>
                  <a:pt x="327" y="2634"/>
                </a:lnTo>
                <a:lnTo>
                  <a:pt x="327" y="2629"/>
                </a:lnTo>
                <a:lnTo>
                  <a:pt x="333" y="2618"/>
                </a:lnTo>
                <a:lnTo>
                  <a:pt x="327" y="2655"/>
                </a:lnTo>
                <a:lnTo>
                  <a:pt x="317" y="2676"/>
                </a:lnTo>
                <a:lnTo>
                  <a:pt x="317" y="2681"/>
                </a:lnTo>
                <a:lnTo>
                  <a:pt x="317" y="2676"/>
                </a:lnTo>
                <a:lnTo>
                  <a:pt x="307" y="2655"/>
                </a:lnTo>
                <a:lnTo>
                  <a:pt x="322" y="2613"/>
                </a:lnTo>
                <a:lnTo>
                  <a:pt x="327" y="2567"/>
                </a:lnTo>
                <a:lnTo>
                  <a:pt x="317" y="2546"/>
                </a:lnTo>
                <a:lnTo>
                  <a:pt x="327" y="2535"/>
                </a:lnTo>
                <a:lnTo>
                  <a:pt x="447" y="2541"/>
                </a:lnTo>
                <a:lnTo>
                  <a:pt x="525" y="2546"/>
                </a:lnTo>
                <a:lnTo>
                  <a:pt x="618" y="2551"/>
                </a:lnTo>
                <a:lnTo>
                  <a:pt x="592" y="2546"/>
                </a:lnTo>
                <a:lnTo>
                  <a:pt x="598" y="2546"/>
                </a:lnTo>
                <a:lnTo>
                  <a:pt x="665" y="2541"/>
                </a:lnTo>
                <a:lnTo>
                  <a:pt x="769" y="2541"/>
                </a:lnTo>
                <a:lnTo>
                  <a:pt x="831" y="2546"/>
                </a:lnTo>
                <a:lnTo>
                  <a:pt x="883" y="2556"/>
                </a:lnTo>
                <a:lnTo>
                  <a:pt x="1003" y="2572"/>
                </a:lnTo>
                <a:lnTo>
                  <a:pt x="1003" y="2577"/>
                </a:lnTo>
                <a:lnTo>
                  <a:pt x="1013" y="2582"/>
                </a:lnTo>
                <a:lnTo>
                  <a:pt x="1070" y="2593"/>
                </a:lnTo>
                <a:lnTo>
                  <a:pt x="1143" y="2593"/>
                </a:lnTo>
                <a:lnTo>
                  <a:pt x="1252" y="2593"/>
                </a:lnTo>
                <a:lnTo>
                  <a:pt x="1257" y="2598"/>
                </a:lnTo>
                <a:lnTo>
                  <a:pt x="1257" y="2603"/>
                </a:lnTo>
                <a:lnTo>
                  <a:pt x="1268" y="2603"/>
                </a:lnTo>
                <a:lnTo>
                  <a:pt x="1309" y="2608"/>
                </a:lnTo>
                <a:lnTo>
                  <a:pt x="1372" y="2608"/>
                </a:lnTo>
                <a:lnTo>
                  <a:pt x="1408" y="2603"/>
                </a:lnTo>
                <a:lnTo>
                  <a:pt x="1455" y="2598"/>
                </a:lnTo>
                <a:lnTo>
                  <a:pt x="1522" y="2593"/>
                </a:lnTo>
                <a:lnTo>
                  <a:pt x="1642" y="2587"/>
                </a:lnTo>
                <a:lnTo>
                  <a:pt x="1761" y="2582"/>
                </a:lnTo>
                <a:lnTo>
                  <a:pt x="1709" y="2582"/>
                </a:lnTo>
                <a:lnTo>
                  <a:pt x="1460" y="2587"/>
                </a:lnTo>
                <a:lnTo>
                  <a:pt x="1283" y="2582"/>
                </a:lnTo>
                <a:lnTo>
                  <a:pt x="1237" y="2577"/>
                </a:lnTo>
                <a:lnTo>
                  <a:pt x="1439" y="2577"/>
                </a:lnTo>
                <a:lnTo>
                  <a:pt x="1647" y="2577"/>
                </a:lnTo>
                <a:lnTo>
                  <a:pt x="1834" y="2577"/>
                </a:lnTo>
                <a:lnTo>
                  <a:pt x="1761" y="2582"/>
                </a:lnTo>
                <a:lnTo>
                  <a:pt x="1912" y="2582"/>
                </a:lnTo>
                <a:lnTo>
                  <a:pt x="2203" y="2582"/>
                </a:lnTo>
                <a:lnTo>
                  <a:pt x="2208" y="2587"/>
                </a:lnTo>
                <a:lnTo>
                  <a:pt x="2203" y="2582"/>
                </a:lnTo>
                <a:lnTo>
                  <a:pt x="2904" y="2577"/>
                </a:lnTo>
                <a:lnTo>
                  <a:pt x="2889" y="2582"/>
                </a:lnTo>
                <a:lnTo>
                  <a:pt x="2889" y="2587"/>
                </a:lnTo>
                <a:lnTo>
                  <a:pt x="2894" y="2587"/>
                </a:lnTo>
                <a:lnTo>
                  <a:pt x="2894" y="2593"/>
                </a:lnTo>
                <a:lnTo>
                  <a:pt x="2889" y="2593"/>
                </a:lnTo>
                <a:lnTo>
                  <a:pt x="2878" y="2587"/>
                </a:lnTo>
                <a:lnTo>
                  <a:pt x="2873" y="2582"/>
                </a:lnTo>
                <a:lnTo>
                  <a:pt x="2863" y="2582"/>
                </a:lnTo>
                <a:lnTo>
                  <a:pt x="2863" y="2587"/>
                </a:lnTo>
                <a:lnTo>
                  <a:pt x="2868" y="2587"/>
                </a:lnTo>
                <a:lnTo>
                  <a:pt x="2873" y="2598"/>
                </a:lnTo>
                <a:lnTo>
                  <a:pt x="2873" y="2613"/>
                </a:lnTo>
                <a:lnTo>
                  <a:pt x="2878" y="2618"/>
                </a:lnTo>
                <a:lnTo>
                  <a:pt x="2884" y="2618"/>
                </a:lnTo>
                <a:lnTo>
                  <a:pt x="2878" y="2629"/>
                </a:lnTo>
                <a:lnTo>
                  <a:pt x="2868" y="2634"/>
                </a:lnTo>
                <a:lnTo>
                  <a:pt x="2863" y="2644"/>
                </a:lnTo>
                <a:lnTo>
                  <a:pt x="2863" y="2660"/>
                </a:lnTo>
                <a:lnTo>
                  <a:pt x="2837" y="2670"/>
                </a:lnTo>
                <a:lnTo>
                  <a:pt x="2816" y="2676"/>
                </a:lnTo>
                <a:lnTo>
                  <a:pt x="2806" y="2686"/>
                </a:lnTo>
                <a:lnTo>
                  <a:pt x="2806" y="2707"/>
                </a:lnTo>
                <a:lnTo>
                  <a:pt x="2800" y="2722"/>
                </a:lnTo>
                <a:lnTo>
                  <a:pt x="2795" y="2738"/>
                </a:lnTo>
                <a:lnTo>
                  <a:pt x="2780" y="2754"/>
                </a:lnTo>
                <a:lnTo>
                  <a:pt x="2754" y="2774"/>
                </a:lnTo>
                <a:lnTo>
                  <a:pt x="2743" y="2785"/>
                </a:lnTo>
                <a:lnTo>
                  <a:pt x="2743" y="2790"/>
                </a:lnTo>
                <a:lnTo>
                  <a:pt x="2759" y="2790"/>
                </a:lnTo>
                <a:lnTo>
                  <a:pt x="2780" y="2795"/>
                </a:lnTo>
                <a:lnTo>
                  <a:pt x="2785" y="2805"/>
                </a:lnTo>
                <a:lnTo>
                  <a:pt x="2785" y="2811"/>
                </a:lnTo>
                <a:lnTo>
                  <a:pt x="2769" y="2821"/>
                </a:lnTo>
                <a:lnTo>
                  <a:pt x="2754" y="2826"/>
                </a:lnTo>
                <a:lnTo>
                  <a:pt x="2733" y="2826"/>
                </a:lnTo>
                <a:lnTo>
                  <a:pt x="2712" y="2816"/>
                </a:lnTo>
                <a:lnTo>
                  <a:pt x="2686" y="2811"/>
                </a:lnTo>
                <a:lnTo>
                  <a:pt x="2665" y="2811"/>
                </a:lnTo>
                <a:lnTo>
                  <a:pt x="2645" y="2826"/>
                </a:lnTo>
                <a:lnTo>
                  <a:pt x="2634" y="2842"/>
                </a:lnTo>
                <a:lnTo>
                  <a:pt x="2634" y="2857"/>
                </a:lnTo>
                <a:lnTo>
                  <a:pt x="2639" y="2863"/>
                </a:lnTo>
                <a:lnTo>
                  <a:pt x="2655" y="2857"/>
                </a:lnTo>
                <a:lnTo>
                  <a:pt x="2665" y="2852"/>
                </a:lnTo>
                <a:lnTo>
                  <a:pt x="2681" y="2852"/>
                </a:lnTo>
                <a:lnTo>
                  <a:pt x="2691" y="2863"/>
                </a:lnTo>
                <a:lnTo>
                  <a:pt x="1637" y="2868"/>
                </a:lnTo>
                <a:lnTo>
                  <a:pt x="1398" y="2863"/>
                </a:lnTo>
                <a:lnTo>
                  <a:pt x="1164" y="2863"/>
                </a:lnTo>
                <a:lnTo>
                  <a:pt x="1029" y="2852"/>
                </a:lnTo>
                <a:lnTo>
                  <a:pt x="946" y="2847"/>
                </a:lnTo>
                <a:lnTo>
                  <a:pt x="702" y="2847"/>
                </a:lnTo>
                <a:lnTo>
                  <a:pt x="660" y="2847"/>
                </a:lnTo>
                <a:lnTo>
                  <a:pt x="639" y="2847"/>
                </a:lnTo>
                <a:lnTo>
                  <a:pt x="613" y="2863"/>
                </a:lnTo>
                <a:lnTo>
                  <a:pt x="608" y="2868"/>
                </a:lnTo>
                <a:lnTo>
                  <a:pt x="608" y="2873"/>
                </a:lnTo>
                <a:lnTo>
                  <a:pt x="639" y="2883"/>
                </a:lnTo>
                <a:lnTo>
                  <a:pt x="754" y="2894"/>
                </a:lnTo>
                <a:lnTo>
                  <a:pt x="811" y="2899"/>
                </a:lnTo>
                <a:lnTo>
                  <a:pt x="857" y="2899"/>
                </a:lnTo>
                <a:lnTo>
                  <a:pt x="904" y="2894"/>
                </a:lnTo>
                <a:lnTo>
                  <a:pt x="972" y="2899"/>
                </a:lnTo>
                <a:lnTo>
                  <a:pt x="1070" y="2904"/>
                </a:lnTo>
                <a:lnTo>
                  <a:pt x="1185" y="2909"/>
                </a:lnTo>
                <a:lnTo>
                  <a:pt x="1335" y="2909"/>
                </a:lnTo>
                <a:lnTo>
                  <a:pt x="1554" y="2904"/>
                </a:lnTo>
                <a:lnTo>
                  <a:pt x="1855" y="2894"/>
                </a:lnTo>
                <a:lnTo>
                  <a:pt x="2182" y="2889"/>
                </a:lnTo>
                <a:lnTo>
                  <a:pt x="2645" y="2889"/>
                </a:lnTo>
                <a:lnTo>
                  <a:pt x="2702" y="2889"/>
                </a:lnTo>
                <a:lnTo>
                  <a:pt x="2697" y="2909"/>
                </a:lnTo>
                <a:lnTo>
                  <a:pt x="2691" y="2925"/>
                </a:lnTo>
                <a:lnTo>
                  <a:pt x="2691" y="2946"/>
                </a:lnTo>
                <a:lnTo>
                  <a:pt x="2723" y="2909"/>
                </a:lnTo>
                <a:lnTo>
                  <a:pt x="2728" y="2909"/>
                </a:lnTo>
                <a:lnTo>
                  <a:pt x="2738" y="2930"/>
                </a:lnTo>
                <a:lnTo>
                  <a:pt x="2749" y="2941"/>
                </a:lnTo>
                <a:lnTo>
                  <a:pt x="2754" y="2946"/>
                </a:lnTo>
                <a:lnTo>
                  <a:pt x="2738" y="2977"/>
                </a:lnTo>
                <a:lnTo>
                  <a:pt x="2743" y="2982"/>
                </a:lnTo>
                <a:lnTo>
                  <a:pt x="2759" y="2972"/>
                </a:lnTo>
                <a:lnTo>
                  <a:pt x="2769" y="2951"/>
                </a:lnTo>
                <a:lnTo>
                  <a:pt x="2774" y="2951"/>
                </a:lnTo>
                <a:lnTo>
                  <a:pt x="2785" y="2961"/>
                </a:lnTo>
                <a:lnTo>
                  <a:pt x="2785" y="2972"/>
                </a:lnTo>
                <a:lnTo>
                  <a:pt x="2780" y="2972"/>
                </a:lnTo>
                <a:lnTo>
                  <a:pt x="2759" y="2977"/>
                </a:lnTo>
                <a:lnTo>
                  <a:pt x="2754" y="2982"/>
                </a:lnTo>
                <a:lnTo>
                  <a:pt x="2764" y="2987"/>
                </a:lnTo>
                <a:lnTo>
                  <a:pt x="2785" y="3013"/>
                </a:lnTo>
                <a:lnTo>
                  <a:pt x="2774" y="3029"/>
                </a:lnTo>
                <a:lnTo>
                  <a:pt x="2754" y="3013"/>
                </a:lnTo>
                <a:lnTo>
                  <a:pt x="2743" y="3003"/>
                </a:lnTo>
                <a:lnTo>
                  <a:pt x="2738" y="2987"/>
                </a:lnTo>
                <a:lnTo>
                  <a:pt x="2733" y="2967"/>
                </a:lnTo>
                <a:lnTo>
                  <a:pt x="2728" y="2956"/>
                </a:lnTo>
                <a:lnTo>
                  <a:pt x="2723" y="2972"/>
                </a:lnTo>
                <a:lnTo>
                  <a:pt x="2712" y="2993"/>
                </a:lnTo>
                <a:lnTo>
                  <a:pt x="2707" y="2998"/>
                </a:lnTo>
                <a:lnTo>
                  <a:pt x="2702" y="3003"/>
                </a:lnTo>
                <a:lnTo>
                  <a:pt x="2712" y="3013"/>
                </a:lnTo>
                <a:lnTo>
                  <a:pt x="2728" y="3018"/>
                </a:lnTo>
                <a:lnTo>
                  <a:pt x="2733" y="3018"/>
                </a:lnTo>
                <a:lnTo>
                  <a:pt x="2738" y="3018"/>
                </a:lnTo>
                <a:lnTo>
                  <a:pt x="2733" y="3029"/>
                </a:lnTo>
                <a:lnTo>
                  <a:pt x="2723" y="3055"/>
                </a:lnTo>
                <a:lnTo>
                  <a:pt x="2723" y="3060"/>
                </a:lnTo>
                <a:lnTo>
                  <a:pt x="2738" y="3060"/>
                </a:lnTo>
                <a:lnTo>
                  <a:pt x="2759" y="3060"/>
                </a:lnTo>
                <a:lnTo>
                  <a:pt x="2759" y="3107"/>
                </a:lnTo>
                <a:lnTo>
                  <a:pt x="2795" y="3107"/>
                </a:lnTo>
                <a:lnTo>
                  <a:pt x="2800" y="3086"/>
                </a:lnTo>
                <a:lnTo>
                  <a:pt x="2806" y="3065"/>
                </a:lnTo>
                <a:lnTo>
                  <a:pt x="2816" y="3055"/>
                </a:lnTo>
                <a:lnTo>
                  <a:pt x="2821" y="3055"/>
                </a:lnTo>
                <a:lnTo>
                  <a:pt x="2832" y="3055"/>
                </a:lnTo>
                <a:lnTo>
                  <a:pt x="2847" y="3081"/>
                </a:lnTo>
                <a:lnTo>
                  <a:pt x="2868" y="3107"/>
                </a:lnTo>
                <a:lnTo>
                  <a:pt x="3034" y="3107"/>
                </a:lnTo>
                <a:lnTo>
                  <a:pt x="3050" y="3091"/>
                </a:lnTo>
                <a:lnTo>
                  <a:pt x="3050" y="3107"/>
                </a:lnTo>
                <a:lnTo>
                  <a:pt x="3206" y="3107"/>
                </a:lnTo>
                <a:lnTo>
                  <a:pt x="3216" y="3091"/>
                </a:lnTo>
                <a:lnTo>
                  <a:pt x="3226" y="3091"/>
                </a:lnTo>
                <a:lnTo>
                  <a:pt x="3237" y="3096"/>
                </a:lnTo>
                <a:lnTo>
                  <a:pt x="3242" y="3107"/>
                </a:lnTo>
                <a:lnTo>
                  <a:pt x="4281" y="3107"/>
                </a:lnTo>
                <a:lnTo>
                  <a:pt x="4276" y="3081"/>
                </a:lnTo>
                <a:lnTo>
                  <a:pt x="4260" y="3055"/>
                </a:lnTo>
                <a:lnTo>
                  <a:pt x="4245" y="3034"/>
                </a:lnTo>
                <a:lnTo>
                  <a:pt x="4224" y="3018"/>
                </a:lnTo>
                <a:lnTo>
                  <a:pt x="4208" y="3003"/>
                </a:lnTo>
                <a:lnTo>
                  <a:pt x="4208" y="2993"/>
                </a:lnTo>
                <a:lnTo>
                  <a:pt x="4208" y="2982"/>
                </a:lnTo>
                <a:lnTo>
                  <a:pt x="4219" y="2967"/>
                </a:lnTo>
                <a:lnTo>
                  <a:pt x="4234" y="2967"/>
                </a:lnTo>
                <a:lnTo>
                  <a:pt x="4260" y="2977"/>
                </a:lnTo>
                <a:lnTo>
                  <a:pt x="4292" y="2998"/>
                </a:lnTo>
                <a:lnTo>
                  <a:pt x="4312" y="3018"/>
                </a:lnTo>
                <a:lnTo>
                  <a:pt x="4317" y="3034"/>
                </a:lnTo>
                <a:lnTo>
                  <a:pt x="4317" y="3055"/>
                </a:lnTo>
                <a:lnTo>
                  <a:pt x="4323" y="3070"/>
                </a:lnTo>
                <a:lnTo>
                  <a:pt x="4338" y="3091"/>
                </a:lnTo>
                <a:lnTo>
                  <a:pt x="4354" y="3107"/>
                </a:lnTo>
                <a:lnTo>
                  <a:pt x="4380" y="3107"/>
                </a:lnTo>
                <a:lnTo>
                  <a:pt x="4385" y="3096"/>
                </a:lnTo>
                <a:lnTo>
                  <a:pt x="4390" y="3081"/>
                </a:lnTo>
                <a:lnTo>
                  <a:pt x="4385" y="3065"/>
                </a:lnTo>
                <a:lnTo>
                  <a:pt x="4385" y="3055"/>
                </a:lnTo>
                <a:lnTo>
                  <a:pt x="4359" y="3029"/>
                </a:lnTo>
                <a:lnTo>
                  <a:pt x="4343" y="2987"/>
                </a:lnTo>
                <a:lnTo>
                  <a:pt x="4354" y="2972"/>
                </a:lnTo>
                <a:lnTo>
                  <a:pt x="4354" y="2967"/>
                </a:lnTo>
                <a:lnTo>
                  <a:pt x="4349" y="2961"/>
                </a:lnTo>
                <a:lnTo>
                  <a:pt x="4343" y="2967"/>
                </a:lnTo>
                <a:lnTo>
                  <a:pt x="4343" y="2961"/>
                </a:lnTo>
                <a:lnTo>
                  <a:pt x="4338" y="2951"/>
                </a:lnTo>
                <a:lnTo>
                  <a:pt x="4343" y="2941"/>
                </a:lnTo>
                <a:lnTo>
                  <a:pt x="4343" y="2935"/>
                </a:lnTo>
                <a:lnTo>
                  <a:pt x="4359" y="2930"/>
                </a:lnTo>
                <a:lnTo>
                  <a:pt x="4349" y="2920"/>
                </a:lnTo>
                <a:lnTo>
                  <a:pt x="4338" y="2904"/>
                </a:lnTo>
                <a:lnTo>
                  <a:pt x="4333" y="2889"/>
                </a:lnTo>
                <a:lnTo>
                  <a:pt x="4328" y="2878"/>
                </a:lnTo>
                <a:lnTo>
                  <a:pt x="4343" y="2863"/>
                </a:lnTo>
                <a:lnTo>
                  <a:pt x="4328" y="2868"/>
                </a:lnTo>
                <a:lnTo>
                  <a:pt x="4328" y="2863"/>
                </a:lnTo>
                <a:lnTo>
                  <a:pt x="4333" y="2857"/>
                </a:lnTo>
                <a:lnTo>
                  <a:pt x="4343" y="2857"/>
                </a:lnTo>
                <a:lnTo>
                  <a:pt x="4343" y="2852"/>
                </a:lnTo>
                <a:lnTo>
                  <a:pt x="4338" y="2857"/>
                </a:lnTo>
                <a:lnTo>
                  <a:pt x="4343" y="2847"/>
                </a:lnTo>
                <a:lnTo>
                  <a:pt x="4338" y="2847"/>
                </a:lnTo>
                <a:lnTo>
                  <a:pt x="4328" y="2847"/>
                </a:lnTo>
                <a:lnTo>
                  <a:pt x="4317" y="2852"/>
                </a:lnTo>
                <a:lnTo>
                  <a:pt x="4317" y="2857"/>
                </a:lnTo>
                <a:lnTo>
                  <a:pt x="4312" y="2863"/>
                </a:lnTo>
                <a:lnTo>
                  <a:pt x="4302" y="2863"/>
                </a:lnTo>
                <a:lnTo>
                  <a:pt x="4307" y="2852"/>
                </a:lnTo>
                <a:lnTo>
                  <a:pt x="4312" y="2842"/>
                </a:lnTo>
                <a:lnTo>
                  <a:pt x="4317" y="2826"/>
                </a:lnTo>
                <a:lnTo>
                  <a:pt x="4333" y="2816"/>
                </a:lnTo>
                <a:lnTo>
                  <a:pt x="4323" y="2795"/>
                </a:lnTo>
                <a:lnTo>
                  <a:pt x="4317" y="2780"/>
                </a:lnTo>
                <a:lnTo>
                  <a:pt x="4317" y="2738"/>
                </a:lnTo>
                <a:lnTo>
                  <a:pt x="4312" y="2743"/>
                </a:lnTo>
                <a:lnTo>
                  <a:pt x="4317" y="2738"/>
                </a:lnTo>
                <a:lnTo>
                  <a:pt x="4312" y="2733"/>
                </a:lnTo>
                <a:lnTo>
                  <a:pt x="4354" y="2717"/>
                </a:lnTo>
                <a:lnTo>
                  <a:pt x="4364" y="2712"/>
                </a:lnTo>
                <a:lnTo>
                  <a:pt x="4354" y="2707"/>
                </a:lnTo>
                <a:lnTo>
                  <a:pt x="4317" y="2696"/>
                </a:lnTo>
                <a:lnTo>
                  <a:pt x="4328" y="2691"/>
                </a:lnTo>
                <a:lnTo>
                  <a:pt x="4323" y="2691"/>
                </a:lnTo>
                <a:lnTo>
                  <a:pt x="4317" y="2686"/>
                </a:lnTo>
                <a:lnTo>
                  <a:pt x="4312" y="2670"/>
                </a:lnTo>
                <a:lnTo>
                  <a:pt x="4307" y="2660"/>
                </a:lnTo>
                <a:lnTo>
                  <a:pt x="4307" y="2665"/>
                </a:lnTo>
                <a:lnTo>
                  <a:pt x="4302" y="2681"/>
                </a:lnTo>
                <a:lnTo>
                  <a:pt x="4292" y="2691"/>
                </a:lnTo>
                <a:lnTo>
                  <a:pt x="4286" y="2660"/>
                </a:lnTo>
                <a:lnTo>
                  <a:pt x="4323" y="2587"/>
                </a:lnTo>
                <a:lnTo>
                  <a:pt x="4333" y="2546"/>
                </a:lnTo>
                <a:lnTo>
                  <a:pt x="4395" y="2546"/>
                </a:lnTo>
                <a:lnTo>
                  <a:pt x="4395" y="2541"/>
                </a:lnTo>
                <a:lnTo>
                  <a:pt x="4349" y="2541"/>
                </a:lnTo>
                <a:lnTo>
                  <a:pt x="4338" y="2541"/>
                </a:lnTo>
                <a:lnTo>
                  <a:pt x="4343" y="2504"/>
                </a:lnTo>
                <a:lnTo>
                  <a:pt x="4343" y="2478"/>
                </a:lnTo>
                <a:lnTo>
                  <a:pt x="4343" y="2447"/>
                </a:lnTo>
                <a:lnTo>
                  <a:pt x="4354" y="2421"/>
                </a:lnTo>
                <a:lnTo>
                  <a:pt x="4359" y="2405"/>
                </a:lnTo>
                <a:lnTo>
                  <a:pt x="4354" y="2395"/>
                </a:lnTo>
                <a:lnTo>
                  <a:pt x="4349" y="2380"/>
                </a:lnTo>
                <a:lnTo>
                  <a:pt x="4338" y="2380"/>
                </a:lnTo>
                <a:lnTo>
                  <a:pt x="4333" y="2400"/>
                </a:lnTo>
                <a:lnTo>
                  <a:pt x="4328" y="2426"/>
                </a:lnTo>
                <a:lnTo>
                  <a:pt x="4328" y="2457"/>
                </a:lnTo>
                <a:lnTo>
                  <a:pt x="4328" y="2520"/>
                </a:lnTo>
                <a:lnTo>
                  <a:pt x="4260" y="2509"/>
                </a:lnTo>
                <a:lnTo>
                  <a:pt x="4240" y="2509"/>
                </a:lnTo>
                <a:lnTo>
                  <a:pt x="4245" y="2504"/>
                </a:lnTo>
                <a:lnTo>
                  <a:pt x="4240" y="2504"/>
                </a:lnTo>
                <a:lnTo>
                  <a:pt x="4234" y="2509"/>
                </a:lnTo>
                <a:lnTo>
                  <a:pt x="4229" y="2509"/>
                </a:lnTo>
                <a:lnTo>
                  <a:pt x="4229" y="2504"/>
                </a:lnTo>
                <a:lnTo>
                  <a:pt x="4234" y="2494"/>
                </a:lnTo>
                <a:lnTo>
                  <a:pt x="4240" y="2483"/>
                </a:lnTo>
                <a:lnTo>
                  <a:pt x="4234" y="2478"/>
                </a:lnTo>
                <a:lnTo>
                  <a:pt x="4229" y="2483"/>
                </a:lnTo>
                <a:lnTo>
                  <a:pt x="4224" y="2483"/>
                </a:lnTo>
                <a:lnTo>
                  <a:pt x="4219" y="2483"/>
                </a:lnTo>
                <a:lnTo>
                  <a:pt x="4234" y="2473"/>
                </a:lnTo>
                <a:lnTo>
                  <a:pt x="4234" y="2468"/>
                </a:lnTo>
                <a:lnTo>
                  <a:pt x="4250" y="2457"/>
                </a:lnTo>
                <a:lnTo>
                  <a:pt x="4234" y="2452"/>
                </a:lnTo>
                <a:lnTo>
                  <a:pt x="4250" y="2447"/>
                </a:lnTo>
                <a:lnTo>
                  <a:pt x="4240" y="2447"/>
                </a:lnTo>
                <a:lnTo>
                  <a:pt x="4240" y="2442"/>
                </a:lnTo>
                <a:lnTo>
                  <a:pt x="4250" y="2431"/>
                </a:lnTo>
                <a:lnTo>
                  <a:pt x="4250" y="2426"/>
                </a:lnTo>
                <a:lnTo>
                  <a:pt x="4245" y="2426"/>
                </a:lnTo>
                <a:lnTo>
                  <a:pt x="4240" y="2431"/>
                </a:lnTo>
                <a:lnTo>
                  <a:pt x="4245" y="2421"/>
                </a:lnTo>
                <a:lnTo>
                  <a:pt x="4250" y="2421"/>
                </a:lnTo>
                <a:lnTo>
                  <a:pt x="4250" y="2405"/>
                </a:lnTo>
                <a:lnTo>
                  <a:pt x="4245" y="2405"/>
                </a:lnTo>
                <a:lnTo>
                  <a:pt x="4240" y="2405"/>
                </a:lnTo>
                <a:lnTo>
                  <a:pt x="4245" y="2411"/>
                </a:lnTo>
                <a:lnTo>
                  <a:pt x="4240" y="2416"/>
                </a:lnTo>
                <a:lnTo>
                  <a:pt x="4224" y="2416"/>
                </a:lnTo>
                <a:lnTo>
                  <a:pt x="4214" y="2416"/>
                </a:lnTo>
                <a:lnTo>
                  <a:pt x="4219" y="2411"/>
                </a:lnTo>
                <a:lnTo>
                  <a:pt x="4208" y="2416"/>
                </a:lnTo>
                <a:lnTo>
                  <a:pt x="4214" y="2405"/>
                </a:lnTo>
                <a:lnTo>
                  <a:pt x="4214" y="2395"/>
                </a:lnTo>
                <a:lnTo>
                  <a:pt x="4214" y="2390"/>
                </a:lnTo>
                <a:lnTo>
                  <a:pt x="4224" y="2380"/>
                </a:lnTo>
                <a:lnTo>
                  <a:pt x="4219" y="2380"/>
                </a:lnTo>
                <a:lnTo>
                  <a:pt x="4214" y="2374"/>
                </a:lnTo>
                <a:lnTo>
                  <a:pt x="4229" y="2369"/>
                </a:lnTo>
                <a:lnTo>
                  <a:pt x="4229" y="2359"/>
                </a:lnTo>
                <a:lnTo>
                  <a:pt x="4203" y="2369"/>
                </a:lnTo>
                <a:lnTo>
                  <a:pt x="4208" y="2354"/>
                </a:lnTo>
                <a:lnTo>
                  <a:pt x="4219" y="2343"/>
                </a:lnTo>
                <a:lnTo>
                  <a:pt x="4224" y="2333"/>
                </a:lnTo>
                <a:lnTo>
                  <a:pt x="4214" y="2333"/>
                </a:lnTo>
                <a:lnTo>
                  <a:pt x="4208" y="2333"/>
                </a:lnTo>
                <a:lnTo>
                  <a:pt x="4208" y="2328"/>
                </a:lnTo>
                <a:lnTo>
                  <a:pt x="4224" y="2312"/>
                </a:lnTo>
                <a:lnTo>
                  <a:pt x="4234" y="2291"/>
                </a:lnTo>
                <a:lnTo>
                  <a:pt x="4255" y="2286"/>
                </a:lnTo>
                <a:lnTo>
                  <a:pt x="4271" y="2276"/>
                </a:lnTo>
                <a:lnTo>
                  <a:pt x="4276" y="2270"/>
                </a:lnTo>
                <a:lnTo>
                  <a:pt x="4245" y="2265"/>
                </a:lnTo>
                <a:lnTo>
                  <a:pt x="4240" y="2265"/>
                </a:lnTo>
                <a:lnTo>
                  <a:pt x="4240" y="2255"/>
                </a:lnTo>
                <a:lnTo>
                  <a:pt x="4245" y="2244"/>
                </a:lnTo>
                <a:lnTo>
                  <a:pt x="4250" y="2234"/>
                </a:lnTo>
                <a:lnTo>
                  <a:pt x="4250" y="2224"/>
                </a:lnTo>
                <a:lnTo>
                  <a:pt x="4245" y="2224"/>
                </a:lnTo>
                <a:lnTo>
                  <a:pt x="4224" y="2234"/>
                </a:lnTo>
                <a:lnTo>
                  <a:pt x="4198" y="2224"/>
                </a:lnTo>
                <a:lnTo>
                  <a:pt x="4214" y="2218"/>
                </a:lnTo>
                <a:lnTo>
                  <a:pt x="4224" y="2213"/>
                </a:lnTo>
                <a:lnTo>
                  <a:pt x="4219" y="2208"/>
                </a:lnTo>
                <a:lnTo>
                  <a:pt x="4193" y="2198"/>
                </a:lnTo>
                <a:lnTo>
                  <a:pt x="4182" y="2192"/>
                </a:lnTo>
                <a:lnTo>
                  <a:pt x="4188" y="2172"/>
                </a:lnTo>
                <a:lnTo>
                  <a:pt x="4198" y="2167"/>
                </a:lnTo>
                <a:lnTo>
                  <a:pt x="4214" y="2167"/>
                </a:lnTo>
                <a:lnTo>
                  <a:pt x="4219" y="2167"/>
                </a:lnTo>
                <a:lnTo>
                  <a:pt x="4219" y="2172"/>
                </a:lnTo>
                <a:lnTo>
                  <a:pt x="4224" y="2182"/>
                </a:lnTo>
                <a:lnTo>
                  <a:pt x="4229" y="2182"/>
                </a:lnTo>
                <a:lnTo>
                  <a:pt x="4234" y="2172"/>
                </a:lnTo>
                <a:lnTo>
                  <a:pt x="4224" y="2161"/>
                </a:lnTo>
                <a:lnTo>
                  <a:pt x="4214" y="2151"/>
                </a:lnTo>
                <a:lnTo>
                  <a:pt x="4214" y="2146"/>
                </a:lnTo>
                <a:lnTo>
                  <a:pt x="4208" y="2141"/>
                </a:lnTo>
                <a:lnTo>
                  <a:pt x="4219" y="2135"/>
                </a:lnTo>
                <a:lnTo>
                  <a:pt x="4224" y="2135"/>
                </a:lnTo>
                <a:lnTo>
                  <a:pt x="4229" y="2125"/>
                </a:lnTo>
                <a:lnTo>
                  <a:pt x="4224" y="2120"/>
                </a:lnTo>
                <a:lnTo>
                  <a:pt x="4203" y="2120"/>
                </a:lnTo>
                <a:lnTo>
                  <a:pt x="4208" y="2115"/>
                </a:lnTo>
                <a:lnTo>
                  <a:pt x="4219" y="2104"/>
                </a:lnTo>
                <a:lnTo>
                  <a:pt x="4234" y="2104"/>
                </a:lnTo>
                <a:lnTo>
                  <a:pt x="4271" y="2104"/>
                </a:lnTo>
                <a:lnTo>
                  <a:pt x="4286" y="2099"/>
                </a:lnTo>
                <a:lnTo>
                  <a:pt x="4292" y="2089"/>
                </a:lnTo>
                <a:lnTo>
                  <a:pt x="4281" y="2063"/>
                </a:lnTo>
                <a:lnTo>
                  <a:pt x="4276" y="2047"/>
                </a:lnTo>
                <a:lnTo>
                  <a:pt x="4276" y="2042"/>
                </a:lnTo>
                <a:lnTo>
                  <a:pt x="4286" y="2037"/>
                </a:lnTo>
                <a:lnTo>
                  <a:pt x="4302" y="2037"/>
                </a:lnTo>
                <a:lnTo>
                  <a:pt x="4323" y="2026"/>
                </a:lnTo>
                <a:lnTo>
                  <a:pt x="4349" y="2011"/>
                </a:lnTo>
                <a:lnTo>
                  <a:pt x="4364" y="1995"/>
                </a:lnTo>
                <a:lnTo>
                  <a:pt x="4349" y="2000"/>
                </a:lnTo>
                <a:lnTo>
                  <a:pt x="4333" y="2000"/>
                </a:lnTo>
                <a:lnTo>
                  <a:pt x="4302" y="1985"/>
                </a:lnTo>
                <a:lnTo>
                  <a:pt x="4323" y="1943"/>
                </a:lnTo>
                <a:lnTo>
                  <a:pt x="4343" y="1912"/>
                </a:lnTo>
                <a:lnTo>
                  <a:pt x="4354" y="1902"/>
                </a:lnTo>
                <a:lnTo>
                  <a:pt x="4359" y="1902"/>
                </a:lnTo>
                <a:lnTo>
                  <a:pt x="4395" y="1896"/>
                </a:lnTo>
                <a:lnTo>
                  <a:pt x="4395" y="1870"/>
                </a:lnTo>
                <a:lnTo>
                  <a:pt x="4390" y="1860"/>
                </a:lnTo>
                <a:lnTo>
                  <a:pt x="4364" y="1839"/>
                </a:lnTo>
                <a:lnTo>
                  <a:pt x="4364" y="1860"/>
                </a:lnTo>
                <a:lnTo>
                  <a:pt x="4364" y="1876"/>
                </a:lnTo>
                <a:lnTo>
                  <a:pt x="4359" y="1891"/>
                </a:lnTo>
                <a:lnTo>
                  <a:pt x="4349" y="1855"/>
                </a:lnTo>
                <a:lnTo>
                  <a:pt x="4349" y="1834"/>
                </a:lnTo>
                <a:lnTo>
                  <a:pt x="4354" y="1818"/>
                </a:lnTo>
                <a:lnTo>
                  <a:pt x="4364" y="1792"/>
                </a:lnTo>
                <a:lnTo>
                  <a:pt x="4395" y="1803"/>
                </a:lnTo>
                <a:lnTo>
                  <a:pt x="4395" y="1455"/>
                </a:lnTo>
                <a:lnTo>
                  <a:pt x="4380" y="1455"/>
                </a:lnTo>
                <a:lnTo>
                  <a:pt x="4364" y="1460"/>
                </a:lnTo>
                <a:lnTo>
                  <a:pt x="4354" y="1444"/>
                </a:lnTo>
                <a:lnTo>
                  <a:pt x="4354" y="1434"/>
                </a:lnTo>
                <a:lnTo>
                  <a:pt x="4359" y="1408"/>
                </a:lnTo>
                <a:lnTo>
                  <a:pt x="4359" y="1372"/>
                </a:lnTo>
                <a:lnTo>
                  <a:pt x="4359" y="1356"/>
                </a:lnTo>
                <a:lnTo>
                  <a:pt x="4354" y="1361"/>
                </a:lnTo>
                <a:lnTo>
                  <a:pt x="4343" y="1377"/>
                </a:lnTo>
                <a:lnTo>
                  <a:pt x="4343" y="1398"/>
                </a:lnTo>
                <a:lnTo>
                  <a:pt x="4343" y="1424"/>
                </a:lnTo>
                <a:lnTo>
                  <a:pt x="4343" y="1444"/>
                </a:lnTo>
                <a:lnTo>
                  <a:pt x="4338" y="1455"/>
                </a:lnTo>
                <a:lnTo>
                  <a:pt x="4333" y="1450"/>
                </a:lnTo>
                <a:lnTo>
                  <a:pt x="4328" y="1429"/>
                </a:lnTo>
                <a:lnTo>
                  <a:pt x="4328" y="1424"/>
                </a:lnTo>
                <a:lnTo>
                  <a:pt x="4323" y="1429"/>
                </a:lnTo>
                <a:lnTo>
                  <a:pt x="4323" y="1444"/>
                </a:lnTo>
                <a:lnTo>
                  <a:pt x="4328" y="1455"/>
                </a:lnTo>
                <a:lnTo>
                  <a:pt x="4333" y="1460"/>
                </a:lnTo>
                <a:lnTo>
                  <a:pt x="4338" y="1460"/>
                </a:lnTo>
                <a:lnTo>
                  <a:pt x="4338" y="1496"/>
                </a:lnTo>
                <a:lnTo>
                  <a:pt x="4317" y="1444"/>
                </a:lnTo>
                <a:lnTo>
                  <a:pt x="4302" y="1387"/>
                </a:lnTo>
                <a:lnTo>
                  <a:pt x="4297" y="1356"/>
                </a:lnTo>
                <a:lnTo>
                  <a:pt x="4286" y="1330"/>
                </a:lnTo>
                <a:lnTo>
                  <a:pt x="4286" y="1299"/>
                </a:lnTo>
                <a:lnTo>
                  <a:pt x="4281" y="1263"/>
                </a:lnTo>
                <a:lnTo>
                  <a:pt x="4281" y="1278"/>
                </a:lnTo>
                <a:lnTo>
                  <a:pt x="4281" y="1304"/>
                </a:lnTo>
                <a:lnTo>
                  <a:pt x="4276" y="1309"/>
                </a:lnTo>
                <a:lnTo>
                  <a:pt x="4281" y="1299"/>
                </a:lnTo>
                <a:lnTo>
                  <a:pt x="4276" y="1252"/>
                </a:lnTo>
                <a:lnTo>
                  <a:pt x="4276" y="1257"/>
                </a:lnTo>
                <a:lnTo>
                  <a:pt x="4271" y="1257"/>
                </a:lnTo>
                <a:lnTo>
                  <a:pt x="4266" y="1242"/>
                </a:lnTo>
                <a:lnTo>
                  <a:pt x="4266" y="1247"/>
                </a:lnTo>
                <a:lnTo>
                  <a:pt x="4260" y="1190"/>
                </a:lnTo>
                <a:lnTo>
                  <a:pt x="4255" y="1195"/>
                </a:lnTo>
                <a:lnTo>
                  <a:pt x="4255" y="1211"/>
                </a:lnTo>
                <a:lnTo>
                  <a:pt x="4250" y="1190"/>
                </a:lnTo>
                <a:lnTo>
                  <a:pt x="4250" y="1174"/>
                </a:lnTo>
                <a:lnTo>
                  <a:pt x="4245" y="1143"/>
                </a:lnTo>
                <a:lnTo>
                  <a:pt x="4245" y="1138"/>
                </a:lnTo>
                <a:lnTo>
                  <a:pt x="4245" y="1133"/>
                </a:lnTo>
                <a:lnTo>
                  <a:pt x="4245" y="1128"/>
                </a:lnTo>
                <a:lnTo>
                  <a:pt x="4240" y="1117"/>
                </a:lnTo>
                <a:lnTo>
                  <a:pt x="4234" y="1128"/>
                </a:lnTo>
                <a:lnTo>
                  <a:pt x="4229" y="1169"/>
                </a:lnTo>
                <a:lnTo>
                  <a:pt x="4224" y="1205"/>
                </a:lnTo>
                <a:lnTo>
                  <a:pt x="4224" y="1247"/>
                </a:lnTo>
                <a:lnTo>
                  <a:pt x="4229" y="1263"/>
                </a:lnTo>
                <a:lnTo>
                  <a:pt x="4240" y="1226"/>
                </a:lnTo>
                <a:lnTo>
                  <a:pt x="4240" y="1205"/>
                </a:lnTo>
                <a:lnTo>
                  <a:pt x="4245" y="1200"/>
                </a:lnTo>
                <a:lnTo>
                  <a:pt x="4245" y="1221"/>
                </a:lnTo>
                <a:lnTo>
                  <a:pt x="4250" y="1242"/>
                </a:lnTo>
                <a:lnTo>
                  <a:pt x="4250" y="1237"/>
                </a:lnTo>
                <a:lnTo>
                  <a:pt x="4250" y="1242"/>
                </a:lnTo>
                <a:lnTo>
                  <a:pt x="4255" y="1257"/>
                </a:lnTo>
                <a:lnTo>
                  <a:pt x="4245" y="1268"/>
                </a:lnTo>
                <a:lnTo>
                  <a:pt x="4245" y="1273"/>
                </a:lnTo>
                <a:lnTo>
                  <a:pt x="4245" y="1268"/>
                </a:lnTo>
                <a:lnTo>
                  <a:pt x="4245" y="1247"/>
                </a:lnTo>
                <a:lnTo>
                  <a:pt x="4245" y="1237"/>
                </a:lnTo>
                <a:lnTo>
                  <a:pt x="4240" y="1242"/>
                </a:lnTo>
                <a:lnTo>
                  <a:pt x="4234" y="1294"/>
                </a:lnTo>
                <a:lnTo>
                  <a:pt x="4240" y="1315"/>
                </a:lnTo>
                <a:lnTo>
                  <a:pt x="4250" y="1325"/>
                </a:lnTo>
                <a:lnTo>
                  <a:pt x="4260" y="1330"/>
                </a:lnTo>
                <a:lnTo>
                  <a:pt x="4276" y="1330"/>
                </a:lnTo>
                <a:lnTo>
                  <a:pt x="4276" y="1356"/>
                </a:lnTo>
                <a:lnTo>
                  <a:pt x="4271" y="1377"/>
                </a:lnTo>
                <a:lnTo>
                  <a:pt x="4240" y="1341"/>
                </a:lnTo>
                <a:lnTo>
                  <a:pt x="4260" y="1450"/>
                </a:lnTo>
                <a:lnTo>
                  <a:pt x="4276" y="1616"/>
                </a:lnTo>
                <a:lnTo>
                  <a:pt x="4276" y="1673"/>
                </a:lnTo>
                <a:lnTo>
                  <a:pt x="4255" y="1476"/>
                </a:lnTo>
                <a:lnTo>
                  <a:pt x="4234" y="1330"/>
                </a:lnTo>
                <a:lnTo>
                  <a:pt x="4224" y="1315"/>
                </a:lnTo>
                <a:lnTo>
                  <a:pt x="4214" y="1294"/>
                </a:lnTo>
                <a:lnTo>
                  <a:pt x="4203" y="1247"/>
                </a:lnTo>
                <a:lnTo>
                  <a:pt x="4198" y="1226"/>
                </a:lnTo>
                <a:lnTo>
                  <a:pt x="4203" y="1211"/>
                </a:lnTo>
                <a:lnTo>
                  <a:pt x="4208" y="1200"/>
                </a:lnTo>
                <a:lnTo>
                  <a:pt x="4198" y="1159"/>
                </a:lnTo>
                <a:lnTo>
                  <a:pt x="4198" y="1169"/>
                </a:lnTo>
                <a:lnTo>
                  <a:pt x="4193" y="1153"/>
                </a:lnTo>
                <a:lnTo>
                  <a:pt x="4193" y="1128"/>
                </a:lnTo>
                <a:lnTo>
                  <a:pt x="4188" y="1107"/>
                </a:lnTo>
                <a:lnTo>
                  <a:pt x="4182" y="1133"/>
                </a:lnTo>
                <a:lnTo>
                  <a:pt x="4182" y="1159"/>
                </a:lnTo>
                <a:lnTo>
                  <a:pt x="4182" y="1164"/>
                </a:lnTo>
                <a:lnTo>
                  <a:pt x="4177" y="1138"/>
                </a:lnTo>
                <a:lnTo>
                  <a:pt x="4177" y="1143"/>
                </a:lnTo>
                <a:lnTo>
                  <a:pt x="4172" y="1148"/>
                </a:lnTo>
                <a:lnTo>
                  <a:pt x="4177" y="1133"/>
                </a:lnTo>
                <a:lnTo>
                  <a:pt x="4177" y="1128"/>
                </a:lnTo>
                <a:lnTo>
                  <a:pt x="4172" y="1081"/>
                </a:lnTo>
                <a:lnTo>
                  <a:pt x="4167" y="1081"/>
                </a:lnTo>
                <a:lnTo>
                  <a:pt x="4167" y="1076"/>
                </a:lnTo>
                <a:lnTo>
                  <a:pt x="4167" y="1060"/>
                </a:lnTo>
                <a:lnTo>
                  <a:pt x="4162" y="1070"/>
                </a:lnTo>
                <a:lnTo>
                  <a:pt x="4162" y="1044"/>
                </a:lnTo>
                <a:lnTo>
                  <a:pt x="4151" y="1008"/>
                </a:lnTo>
                <a:lnTo>
                  <a:pt x="4156" y="1055"/>
                </a:lnTo>
                <a:lnTo>
                  <a:pt x="4167" y="1143"/>
                </a:lnTo>
                <a:lnTo>
                  <a:pt x="4167" y="1159"/>
                </a:lnTo>
                <a:lnTo>
                  <a:pt x="4167" y="1153"/>
                </a:lnTo>
                <a:lnTo>
                  <a:pt x="4172" y="1174"/>
                </a:lnTo>
                <a:lnTo>
                  <a:pt x="4167" y="1128"/>
                </a:lnTo>
                <a:lnTo>
                  <a:pt x="4182" y="1216"/>
                </a:lnTo>
                <a:lnTo>
                  <a:pt x="4193" y="1309"/>
                </a:lnTo>
                <a:lnTo>
                  <a:pt x="4177" y="1221"/>
                </a:lnTo>
                <a:lnTo>
                  <a:pt x="4177" y="1205"/>
                </a:lnTo>
                <a:lnTo>
                  <a:pt x="4177" y="1216"/>
                </a:lnTo>
                <a:lnTo>
                  <a:pt x="4182" y="1273"/>
                </a:lnTo>
                <a:lnTo>
                  <a:pt x="4188" y="1372"/>
                </a:lnTo>
                <a:lnTo>
                  <a:pt x="4193" y="1387"/>
                </a:lnTo>
                <a:lnTo>
                  <a:pt x="4193" y="1377"/>
                </a:lnTo>
                <a:lnTo>
                  <a:pt x="4188" y="1346"/>
                </a:lnTo>
                <a:lnTo>
                  <a:pt x="4188" y="1315"/>
                </a:lnTo>
                <a:lnTo>
                  <a:pt x="4193" y="1341"/>
                </a:lnTo>
                <a:lnTo>
                  <a:pt x="4193" y="1366"/>
                </a:lnTo>
                <a:lnTo>
                  <a:pt x="4193" y="1356"/>
                </a:lnTo>
                <a:lnTo>
                  <a:pt x="4198" y="1366"/>
                </a:lnTo>
                <a:lnTo>
                  <a:pt x="4198" y="1398"/>
                </a:lnTo>
                <a:lnTo>
                  <a:pt x="4193" y="1366"/>
                </a:lnTo>
                <a:lnTo>
                  <a:pt x="4193" y="1356"/>
                </a:lnTo>
                <a:lnTo>
                  <a:pt x="4193" y="1366"/>
                </a:lnTo>
                <a:lnTo>
                  <a:pt x="4198" y="1429"/>
                </a:lnTo>
                <a:lnTo>
                  <a:pt x="4203" y="1460"/>
                </a:lnTo>
                <a:lnTo>
                  <a:pt x="4208" y="1481"/>
                </a:lnTo>
                <a:lnTo>
                  <a:pt x="4214" y="1481"/>
                </a:lnTo>
                <a:lnTo>
                  <a:pt x="4219" y="1543"/>
                </a:lnTo>
                <a:lnTo>
                  <a:pt x="4198" y="1455"/>
                </a:lnTo>
                <a:lnTo>
                  <a:pt x="4182" y="1366"/>
                </a:lnTo>
                <a:lnTo>
                  <a:pt x="4177" y="1315"/>
                </a:lnTo>
                <a:lnTo>
                  <a:pt x="4177" y="1304"/>
                </a:lnTo>
                <a:lnTo>
                  <a:pt x="4177" y="1283"/>
                </a:lnTo>
                <a:lnTo>
                  <a:pt x="4167" y="1205"/>
                </a:lnTo>
                <a:lnTo>
                  <a:pt x="4172" y="1263"/>
                </a:lnTo>
                <a:lnTo>
                  <a:pt x="4167" y="1247"/>
                </a:lnTo>
                <a:lnTo>
                  <a:pt x="4162" y="1164"/>
                </a:lnTo>
                <a:lnTo>
                  <a:pt x="4162" y="1231"/>
                </a:lnTo>
                <a:lnTo>
                  <a:pt x="4162" y="1216"/>
                </a:lnTo>
                <a:lnTo>
                  <a:pt x="4156" y="1148"/>
                </a:lnTo>
                <a:lnTo>
                  <a:pt x="4156" y="1159"/>
                </a:lnTo>
                <a:lnTo>
                  <a:pt x="4151" y="1148"/>
                </a:lnTo>
                <a:lnTo>
                  <a:pt x="4151" y="1122"/>
                </a:lnTo>
                <a:lnTo>
                  <a:pt x="4151" y="1133"/>
                </a:lnTo>
                <a:lnTo>
                  <a:pt x="4151" y="1138"/>
                </a:lnTo>
                <a:lnTo>
                  <a:pt x="4151" y="1133"/>
                </a:lnTo>
                <a:lnTo>
                  <a:pt x="4141" y="1044"/>
                </a:lnTo>
                <a:lnTo>
                  <a:pt x="4141" y="1039"/>
                </a:lnTo>
                <a:lnTo>
                  <a:pt x="4136" y="1044"/>
                </a:lnTo>
                <a:lnTo>
                  <a:pt x="4136" y="1029"/>
                </a:lnTo>
                <a:lnTo>
                  <a:pt x="4130" y="1013"/>
                </a:lnTo>
                <a:lnTo>
                  <a:pt x="4130" y="977"/>
                </a:lnTo>
                <a:lnTo>
                  <a:pt x="4125" y="956"/>
                </a:lnTo>
                <a:lnTo>
                  <a:pt x="4125" y="946"/>
                </a:lnTo>
                <a:lnTo>
                  <a:pt x="4115" y="920"/>
                </a:lnTo>
                <a:lnTo>
                  <a:pt x="4115" y="966"/>
                </a:lnTo>
                <a:lnTo>
                  <a:pt x="4110" y="909"/>
                </a:lnTo>
                <a:lnTo>
                  <a:pt x="4104" y="904"/>
                </a:lnTo>
                <a:lnTo>
                  <a:pt x="4104" y="920"/>
                </a:lnTo>
                <a:lnTo>
                  <a:pt x="4099" y="899"/>
                </a:lnTo>
                <a:lnTo>
                  <a:pt x="4120" y="1242"/>
                </a:lnTo>
                <a:lnTo>
                  <a:pt x="4094" y="863"/>
                </a:lnTo>
                <a:lnTo>
                  <a:pt x="4094" y="847"/>
                </a:lnTo>
                <a:lnTo>
                  <a:pt x="4094" y="774"/>
                </a:lnTo>
                <a:lnTo>
                  <a:pt x="4099" y="821"/>
                </a:lnTo>
                <a:lnTo>
                  <a:pt x="4099" y="707"/>
                </a:lnTo>
                <a:lnTo>
                  <a:pt x="4115" y="920"/>
                </a:lnTo>
                <a:lnTo>
                  <a:pt x="4125" y="946"/>
                </a:lnTo>
                <a:lnTo>
                  <a:pt x="4120" y="883"/>
                </a:lnTo>
                <a:lnTo>
                  <a:pt x="4115" y="837"/>
                </a:lnTo>
                <a:lnTo>
                  <a:pt x="4120" y="868"/>
                </a:lnTo>
                <a:lnTo>
                  <a:pt x="4125" y="946"/>
                </a:lnTo>
                <a:lnTo>
                  <a:pt x="4130" y="951"/>
                </a:lnTo>
                <a:lnTo>
                  <a:pt x="4110" y="774"/>
                </a:lnTo>
                <a:lnTo>
                  <a:pt x="4104" y="686"/>
                </a:lnTo>
                <a:lnTo>
                  <a:pt x="4110" y="759"/>
                </a:lnTo>
                <a:lnTo>
                  <a:pt x="4115" y="769"/>
                </a:lnTo>
                <a:lnTo>
                  <a:pt x="4110" y="738"/>
                </a:lnTo>
                <a:lnTo>
                  <a:pt x="4099" y="603"/>
                </a:lnTo>
                <a:lnTo>
                  <a:pt x="4099" y="598"/>
                </a:lnTo>
                <a:lnTo>
                  <a:pt x="4104" y="608"/>
                </a:lnTo>
                <a:lnTo>
                  <a:pt x="4104" y="634"/>
                </a:lnTo>
                <a:lnTo>
                  <a:pt x="4110" y="650"/>
                </a:lnTo>
                <a:lnTo>
                  <a:pt x="4115" y="722"/>
                </a:lnTo>
                <a:lnTo>
                  <a:pt x="4115" y="743"/>
                </a:lnTo>
                <a:lnTo>
                  <a:pt x="4115" y="738"/>
                </a:lnTo>
                <a:lnTo>
                  <a:pt x="4115" y="712"/>
                </a:lnTo>
                <a:lnTo>
                  <a:pt x="4120" y="774"/>
                </a:lnTo>
                <a:lnTo>
                  <a:pt x="4120" y="816"/>
                </a:lnTo>
                <a:lnTo>
                  <a:pt x="4120" y="831"/>
                </a:lnTo>
                <a:lnTo>
                  <a:pt x="4125" y="826"/>
                </a:lnTo>
                <a:lnTo>
                  <a:pt x="4125" y="821"/>
                </a:lnTo>
                <a:lnTo>
                  <a:pt x="4125" y="826"/>
                </a:lnTo>
                <a:lnTo>
                  <a:pt x="4130" y="873"/>
                </a:lnTo>
                <a:lnTo>
                  <a:pt x="4136" y="935"/>
                </a:lnTo>
                <a:lnTo>
                  <a:pt x="4136" y="946"/>
                </a:lnTo>
                <a:lnTo>
                  <a:pt x="4136" y="935"/>
                </a:lnTo>
                <a:lnTo>
                  <a:pt x="4136" y="909"/>
                </a:lnTo>
                <a:lnTo>
                  <a:pt x="4130" y="831"/>
                </a:lnTo>
                <a:lnTo>
                  <a:pt x="4130" y="816"/>
                </a:lnTo>
                <a:lnTo>
                  <a:pt x="4141" y="883"/>
                </a:lnTo>
                <a:lnTo>
                  <a:pt x="4141" y="889"/>
                </a:lnTo>
                <a:lnTo>
                  <a:pt x="4141" y="883"/>
                </a:lnTo>
                <a:lnTo>
                  <a:pt x="4136" y="878"/>
                </a:lnTo>
                <a:lnTo>
                  <a:pt x="4141" y="925"/>
                </a:lnTo>
                <a:lnTo>
                  <a:pt x="4146" y="920"/>
                </a:lnTo>
                <a:lnTo>
                  <a:pt x="4141" y="878"/>
                </a:lnTo>
                <a:lnTo>
                  <a:pt x="4146" y="842"/>
                </a:lnTo>
                <a:lnTo>
                  <a:pt x="4146" y="837"/>
                </a:lnTo>
                <a:lnTo>
                  <a:pt x="4146" y="847"/>
                </a:lnTo>
                <a:lnTo>
                  <a:pt x="4151" y="863"/>
                </a:lnTo>
                <a:lnTo>
                  <a:pt x="4156" y="920"/>
                </a:lnTo>
                <a:lnTo>
                  <a:pt x="4156" y="935"/>
                </a:lnTo>
                <a:lnTo>
                  <a:pt x="4162" y="920"/>
                </a:lnTo>
                <a:lnTo>
                  <a:pt x="4162" y="873"/>
                </a:lnTo>
                <a:lnTo>
                  <a:pt x="4162" y="785"/>
                </a:lnTo>
                <a:lnTo>
                  <a:pt x="4167" y="722"/>
                </a:lnTo>
                <a:lnTo>
                  <a:pt x="4167" y="712"/>
                </a:lnTo>
                <a:lnTo>
                  <a:pt x="4172" y="722"/>
                </a:lnTo>
                <a:lnTo>
                  <a:pt x="4177" y="774"/>
                </a:lnTo>
                <a:lnTo>
                  <a:pt x="4177" y="779"/>
                </a:lnTo>
                <a:lnTo>
                  <a:pt x="4182" y="769"/>
                </a:lnTo>
                <a:lnTo>
                  <a:pt x="4193" y="696"/>
                </a:lnTo>
                <a:lnTo>
                  <a:pt x="4172" y="655"/>
                </a:lnTo>
                <a:lnTo>
                  <a:pt x="4172" y="644"/>
                </a:lnTo>
                <a:lnTo>
                  <a:pt x="4177" y="634"/>
                </a:lnTo>
                <a:lnTo>
                  <a:pt x="4193" y="634"/>
                </a:lnTo>
                <a:lnTo>
                  <a:pt x="4208" y="639"/>
                </a:lnTo>
                <a:lnTo>
                  <a:pt x="4224" y="639"/>
                </a:lnTo>
                <a:lnTo>
                  <a:pt x="4224" y="644"/>
                </a:lnTo>
                <a:lnTo>
                  <a:pt x="4240" y="655"/>
                </a:lnTo>
                <a:lnTo>
                  <a:pt x="4245" y="660"/>
                </a:lnTo>
                <a:lnTo>
                  <a:pt x="4229" y="686"/>
                </a:lnTo>
                <a:lnTo>
                  <a:pt x="4208" y="707"/>
                </a:lnTo>
                <a:lnTo>
                  <a:pt x="4198" y="696"/>
                </a:lnTo>
                <a:lnTo>
                  <a:pt x="4198" y="743"/>
                </a:lnTo>
                <a:lnTo>
                  <a:pt x="4198" y="764"/>
                </a:lnTo>
                <a:lnTo>
                  <a:pt x="4203" y="753"/>
                </a:lnTo>
                <a:lnTo>
                  <a:pt x="4208" y="733"/>
                </a:lnTo>
                <a:lnTo>
                  <a:pt x="4214" y="753"/>
                </a:lnTo>
                <a:lnTo>
                  <a:pt x="4203" y="779"/>
                </a:lnTo>
                <a:lnTo>
                  <a:pt x="4182" y="816"/>
                </a:lnTo>
                <a:lnTo>
                  <a:pt x="4182" y="831"/>
                </a:lnTo>
                <a:lnTo>
                  <a:pt x="4188" y="826"/>
                </a:lnTo>
                <a:lnTo>
                  <a:pt x="4198" y="821"/>
                </a:lnTo>
                <a:lnTo>
                  <a:pt x="4203" y="821"/>
                </a:lnTo>
                <a:lnTo>
                  <a:pt x="4203" y="826"/>
                </a:lnTo>
                <a:lnTo>
                  <a:pt x="4198" y="842"/>
                </a:lnTo>
                <a:lnTo>
                  <a:pt x="4193" y="863"/>
                </a:lnTo>
                <a:lnTo>
                  <a:pt x="4188" y="878"/>
                </a:lnTo>
                <a:lnTo>
                  <a:pt x="4193" y="904"/>
                </a:lnTo>
                <a:lnTo>
                  <a:pt x="4193" y="915"/>
                </a:lnTo>
                <a:lnTo>
                  <a:pt x="4198" y="904"/>
                </a:lnTo>
                <a:lnTo>
                  <a:pt x="4203" y="889"/>
                </a:lnTo>
                <a:lnTo>
                  <a:pt x="4214" y="826"/>
                </a:lnTo>
                <a:lnTo>
                  <a:pt x="4224" y="816"/>
                </a:lnTo>
                <a:lnTo>
                  <a:pt x="4234" y="863"/>
                </a:lnTo>
                <a:lnTo>
                  <a:pt x="4234" y="868"/>
                </a:lnTo>
                <a:lnTo>
                  <a:pt x="4229" y="868"/>
                </a:lnTo>
                <a:lnTo>
                  <a:pt x="4224" y="863"/>
                </a:lnTo>
                <a:lnTo>
                  <a:pt x="4219" y="863"/>
                </a:lnTo>
                <a:lnTo>
                  <a:pt x="4214" y="920"/>
                </a:lnTo>
                <a:lnTo>
                  <a:pt x="4234" y="909"/>
                </a:lnTo>
                <a:lnTo>
                  <a:pt x="4234" y="904"/>
                </a:lnTo>
                <a:lnTo>
                  <a:pt x="4234" y="909"/>
                </a:lnTo>
                <a:lnTo>
                  <a:pt x="4266" y="894"/>
                </a:lnTo>
                <a:lnTo>
                  <a:pt x="4286" y="883"/>
                </a:lnTo>
                <a:lnTo>
                  <a:pt x="4292" y="868"/>
                </a:lnTo>
                <a:lnTo>
                  <a:pt x="4286" y="847"/>
                </a:lnTo>
                <a:lnTo>
                  <a:pt x="4271" y="821"/>
                </a:lnTo>
                <a:lnTo>
                  <a:pt x="4281" y="800"/>
                </a:lnTo>
                <a:lnTo>
                  <a:pt x="4281" y="779"/>
                </a:lnTo>
                <a:lnTo>
                  <a:pt x="4281" y="774"/>
                </a:lnTo>
                <a:lnTo>
                  <a:pt x="4286" y="774"/>
                </a:lnTo>
                <a:lnTo>
                  <a:pt x="4302" y="769"/>
                </a:lnTo>
                <a:lnTo>
                  <a:pt x="4312" y="769"/>
                </a:lnTo>
                <a:lnTo>
                  <a:pt x="4323" y="764"/>
                </a:lnTo>
                <a:lnTo>
                  <a:pt x="4317" y="764"/>
                </a:lnTo>
                <a:lnTo>
                  <a:pt x="4307" y="764"/>
                </a:lnTo>
                <a:lnTo>
                  <a:pt x="4276" y="769"/>
                </a:lnTo>
                <a:lnTo>
                  <a:pt x="4271" y="759"/>
                </a:lnTo>
                <a:lnTo>
                  <a:pt x="4297" y="753"/>
                </a:lnTo>
                <a:lnTo>
                  <a:pt x="4271" y="753"/>
                </a:lnTo>
                <a:lnTo>
                  <a:pt x="4260" y="738"/>
                </a:lnTo>
                <a:lnTo>
                  <a:pt x="4250" y="727"/>
                </a:lnTo>
                <a:lnTo>
                  <a:pt x="4260" y="717"/>
                </a:lnTo>
                <a:lnTo>
                  <a:pt x="4271" y="707"/>
                </a:lnTo>
                <a:lnTo>
                  <a:pt x="4266" y="712"/>
                </a:lnTo>
                <a:lnTo>
                  <a:pt x="4240" y="722"/>
                </a:lnTo>
                <a:lnTo>
                  <a:pt x="4234" y="717"/>
                </a:lnTo>
                <a:lnTo>
                  <a:pt x="4245" y="712"/>
                </a:lnTo>
                <a:lnTo>
                  <a:pt x="4255" y="707"/>
                </a:lnTo>
                <a:lnTo>
                  <a:pt x="4260" y="696"/>
                </a:lnTo>
                <a:lnTo>
                  <a:pt x="4260" y="691"/>
                </a:lnTo>
                <a:lnTo>
                  <a:pt x="4250" y="696"/>
                </a:lnTo>
                <a:lnTo>
                  <a:pt x="4234" y="707"/>
                </a:lnTo>
                <a:lnTo>
                  <a:pt x="4229" y="707"/>
                </a:lnTo>
                <a:lnTo>
                  <a:pt x="4234" y="691"/>
                </a:lnTo>
                <a:lnTo>
                  <a:pt x="4250" y="660"/>
                </a:lnTo>
                <a:lnTo>
                  <a:pt x="4271" y="670"/>
                </a:lnTo>
                <a:lnTo>
                  <a:pt x="4276" y="670"/>
                </a:lnTo>
                <a:lnTo>
                  <a:pt x="4276" y="681"/>
                </a:lnTo>
                <a:lnTo>
                  <a:pt x="4276" y="696"/>
                </a:lnTo>
                <a:lnTo>
                  <a:pt x="4281" y="707"/>
                </a:lnTo>
                <a:lnTo>
                  <a:pt x="4286" y="717"/>
                </a:lnTo>
                <a:lnTo>
                  <a:pt x="4307" y="722"/>
                </a:lnTo>
                <a:lnTo>
                  <a:pt x="4317" y="733"/>
                </a:lnTo>
                <a:lnTo>
                  <a:pt x="4323" y="733"/>
                </a:lnTo>
                <a:lnTo>
                  <a:pt x="4312" y="722"/>
                </a:lnTo>
                <a:lnTo>
                  <a:pt x="4354" y="722"/>
                </a:lnTo>
                <a:lnTo>
                  <a:pt x="4333" y="733"/>
                </a:lnTo>
                <a:lnTo>
                  <a:pt x="4323" y="733"/>
                </a:lnTo>
                <a:lnTo>
                  <a:pt x="4338" y="774"/>
                </a:lnTo>
                <a:lnTo>
                  <a:pt x="4343" y="800"/>
                </a:lnTo>
                <a:lnTo>
                  <a:pt x="4343" y="842"/>
                </a:lnTo>
                <a:lnTo>
                  <a:pt x="4343" y="909"/>
                </a:lnTo>
                <a:lnTo>
                  <a:pt x="4343" y="966"/>
                </a:lnTo>
                <a:lnTo>
                  <a:pt x="4343" y="982"/>
                </a:lnTo>
                <a:lnTo>
                  <a:pt x="4349" y="992"/>
                </a:lnTo>
                <a:lnTo>
                  <a:pt x="4359" y="1003"/>
                </a:lnTo>
                <a:lnTo>
                  <a:pt x="4375" y="1008"/>
                </a:lnTo>
                <a:lnTo>
                  <a:pt x="4395" y="1018"/>
                </a:lnTo>
                <a:lnTo>
                  <a:pt x="4395" y="587"/>
                </a:lnTo>
                <a:lnTo>
                  <a:pt x="4380" y="577"/>
                </a:lnTo>
                <a:lnTo>
                  <a:pt x="4364" y="556"/>
                </a:lnTo>
                <a:lnTo>
                  <a:pt x="4364" y="535"/>
                </a:lnTo>
                <a:lnTo>
                  <a:pt x="4369" y="515"/>
                </a:lnTo>
                <a:lnTo>
                  <a:pt x="2276" y="2364"/>
                </a:lnTo>
                <a:lnTo>
                  <a:pt x="3964" y="151"/>
                </a:lnTo>
                <a:lnTo>
                  <a:pt x="3964" y="146"/>
                </a:lnTo>
                <a:lnTo>
                  <a:pt x="3969" y="146"/>
                </a:lnTo>
                <a:lnTo>
                  <a:pt x="3964" y="151"/>
                </a:lnTo>
                <a:lnTo>
                  <a:pt x="2276" y="2364"/>
                </a:lnTo>
                <a:lnTo>
                  <a:pt x="3164" y="733"/>
                </a:lnTo>
                <a:lnTo>
                  <a:pt x="3133" y="743"/>
                </a:lnTo>
                <a:lnTo>
                  <a:pt x="3112" y="748"/>
                </a:lnTo>
                <a:lnTo>
                  <a:pt x="3091" y="753"/>
                </a:lnTo>
                <a:lnTo>
                  <a:pt x="3065" y="759"/>
                </a:lnTo>
                <a:lnTo>
                  <a:pt x="3055" y="722"/>
                </a:lnTo>
                <a:lnTo>
                  <a:pt x="3081" y="707"/>
                </a:lnTo>
                <a:lnTo>
                  <a:pt x="3097" y="702"/>
                </a:lnTo>
                <a:lnTo>
                  <a:pt x="3117" y="702"/>
                </a:lnTo>
                <a:lnTo>
                  <a:pt x="3133" y="702"/>
                </a:lnTo>
                <a:lnTo>
                  <a:pt x="3149" y="702"/>
                </a:lnTo>
                <a:lnTo>
                  <a:pt x="3175" y="686"/>
                </a:lnTo>
                <a:lnTo>
                  <a:pt x="3195" y="686"/>
                </a:lnTo>
                <a:lnTo>
                  <a:pt x="3211" y="691"/>
                </a:lnTo>
                <a:lnTo>
                  <a:pt x="3226" y="702"/>
                </a:lnTo>
                <a:lnTo>
                  <a:pt x="3232" y="717"/>
                </a:lnTo>
                <a:lnTo>
                  <a:pt x="3211" y="722"/>
                </a:lnTo>
                <a:lnTo>
                  <a:pt x="3200" y="722"/>
                </a:lnTo>
                <a:lnTo>
                  <a:pt x="3195" y="727"/>
                </a:lnTo>
                <a:lnTo>
                  <a:pt x="3159" y="738"/>
                </a:lnTo>
                <a:lnTo>
                  <a:pt x="3143" y="743"/>
                </a:lnTo>
                <a:lnTo>
                  <a:pt x="3149" y="738"/>
                </a:lnTo>
                <a:lnTo>
                  <a:pt x="3164" y="733"/>
                </a:lnTo>
                <a:lnTo>
                  <a:pt x="2276" y="2364"/>
                </a:lnTo>
                <a:lnTo>
                  <a:pt x="3226" y="733"/>
                </a:lnTo>
                <a:lnTo>
                  <a:pt x="3216" y="738"/>
                </a:lnTo>
                <a:lnTo>
                  <a:pt x="3200" y="738"/>
                </a:lnTo>
                <a:lnTo>
                  <a:pt x="3185" y="738"/>
                </a:lnTo>
                <a:lnTo>
                  <a:pt x="3175" y="743"/>
                </a:lnTo>
                <a:lnTo>
                  <a:pt x="3159" y="748"/>
                </a:lnTo>
                <a:lnTo>
                  <a:pt x="3159" y="743"/>
                </a:lnTo>
                <a:lnTo>
                  <a:pt x="3169" y="738"/>
                </a:lnTo>
                <a:lnTo>
                  <a:pt x="3237" y="722"/>
                </a:lnTo>
                <a:lnTo>
                  <a:pt x="3237" y="727"/>
                </a:lnTo>
                <a:lnTo>
                  <a:pt x="3237" y="733"/>
                </a:lnTo>
                <a:lnTo>
                  <a:pt x="3226" y="733"/>
                </a:lnTo>
                <a:lnTo>
                  <a:pt x="2276" y="2364"/>
                </a:lnTo>
                <a:lnTo>
                  <a:pt x="3330" y="779"/>
                </a:lnTo>
                <a:lnTo>
                  <a:pt x="3315" y="769"/>
                </a:lnTo>
                <a:lnTo>
                  <a:pt x="3330" y="774"/>
                </a:lnTo>
                <a:lnTo>
                  <a:pt x="3330" y="779"/>
                </a:lnTo>
                <a:lnTo>
                  <a:pt x="2276" y="2364"/>
                </a:lnTo>
                <a:lnTo>
                  <a:pt x="3258" y="1086"/>
                </a:lnTo>
                <a:lnTo>
                  <a:pt x="3325" y="1065"/>
                </a:lnTo>
                <a:lnTo>
                  <a:pt x="3330" y="1070"/>
                </a:lnTo>
                <a:lnTo>
                  <a:pt x="3258" y="1086"/>
                </a:lnTo>
                <a:lnTo>
                  <a:pt x="2276" y="2364"/>
                </a:lnTo>
                <a:lnTo>
                  <a:pt x="3330" y="1044"/>
                </a:lnTo>
                <a:lnTo>
                  <a:pt x="3299" y="1050"/>
                </a:lnTo>
                <a:lnTo>
                  <a:pt x="3232" y="1065"/>
                </a:lnTo>
                <a:lnTo>
                  <a:pt x="3175" y="1070"/>
                </a:lnTo>
                <a:lnTo>
                  <a:pt x="3154" y="1070"/>
                </a:lnTo>
                <a:lnTo>
                  <a:pt x="3143" y="1065"/>
                </a:lnTo>
                <a:lnTo>
                  <a:pt x="3138" y="1060"/>
                </a:lnTo>
                <a:lnTo>
                  <a:pt x="3138" y="1050"/>
                </a:lnTo>
                <a:lnTo>
                  <a:pt x="3154" y="1055"/>
                </a:lnTo>
                <a:lnTo>
                  <a:pt x="3185" y="1055"/>
                </a:lnTo>
                <a:lnTo>
                  <a:pt x="3247" y="1044"/>
                </a:lnTo>
                <a:lnTo>
                  <a:pt x="3346" y="1018"/>
                </a:lnTo>
                <a:lnTo>
                  <a:pt x="3330" y="1044"/>
                </a:lnTo>
                <a:lnTo>
                  <a:pt x="2276" y="2364"/>
                </a:lnTo>
                <a:lnTo>
                  <a:pt x="3367" y="1055"/>
                </a:lnTo>
                <a:lnTo>
                  <a:pt x="3367" y="1044"/>
                </a:lnTo>
                <a:lnTo>
                  <a:pt x="3377" y="1039"/>
                </a:lnTo>
                <a:lnTo>
                  <a:pt x="3382" y="1055"/>
                </a:lnTo>
                <a:lnTo>
                  <a:pt x="3367" y="1055"/>
                </a:lnTo>
                <a:lnTo>
                  <a:pt x="2276" y="2364"/>
                </a:lnTo>
                <a:lnTo>
                  <a:pt x="286" y="2941"/>
                </a:lnTo>
                <a:lnTo>
                  <a:pt x="286" y="2956"/>
                </a:lnTo>
                <a:lnTo>
                  <a:pt x="281" y="2967"/>
                </a:lnTo>
                <a:lnTo>
                  <a:pt x="286" y="2941"/>
                </a:lnTo>
                <a:lnTo>
                  <a:pt x="2276" y="2364"/>
                </a:lnTo>
                <a:lnTo>
                  <a:pt x="286" y="3018"/>
                </a:lnTo>
                <a:lnTo>
                  <a:pt x="281" y="2987"/>
                </a:lnTo>
                <a:lnTo>
                  <a:pt x="281" y="2982"/>
                </a:lnTo>
                <a:lnTo>
                  <a:pt x="281" y="2987"/>
                </a:lnTo>
                <a:lnTo>
                  <a:pt x="286" y="3003"/>
                </a:lnTo>
                <a:lnTo>
                  <a:pt x="286" y="3008"/>
                </a:lnTo>
                <a:lnTo>
                  <a:pt x="286" y="3018"/>
                </a:lnTo>
                <a:lnTo>
                  <a:pt x="2276" y="2364"/>
                </a:lnTo>
                <a:lnTo>
                  <a:pt x="286" y="2805"/>
                </a:lnTo>
                <a:lnTo>
                  <a:pt x="286" y="2795"/>
                </a:lnTo>
                <a:lnTo>
                  <a:pt x="291" y="2811"/>
                </a:lnTo>
                <a:lnTo>
                  <a:pt x="286" y="2805"/>
                </a:lnTo>
                <a:lnTo>
                  <a:pt x="2276" y="2364"/>
                </a:lnTo>
                <a:lnTo>
                  <a:pt x="291" y="2842"/>
                </a:lnTo>
                <a:lnTo>
                  <a:pt x="291" y="2831"/>
                </a:lnTo>
                <a:lnTo>
                  <a:pt x="291" y="2811"/>
                </a:lnTo>
                <a:lnTo>
                  <a:pt x="291" y="2842"/>
                </a:lnTo>
                <a:lnTo>
                  <a:pt x="2276" y="2364"/>
                </a:lnTo>
                <a:lnTo>
                  <a:pt x="302" y="2863"/>
                </a:lnTo>
                <a:lnTo>
                  <a:pt x="302" y="2852"/>
                </a:lnTo>
                <a:lnTo>
                  <a:pt x="307" y="2852"/>
                </a:lnTo>
                <a:lnTo>
                  <a:pt x="307" y="2842"/>
                </a:lnTo>
                <a:lnTo>
                  <a:pt x="307" y="2852"/>
                </a:lnTo>
                <a:lnTo>
                  <a:pt x="302" y="2863"/>
                </a:lnTo>
                <a:lnTo>
                  <a:pt x="2276" y="2364"/>
                </a:lnTo>
                <a:lnTo>
                  <a:pt x="317" y="2889"/>
                </a:lnTo>
                <a:lnTo>
                  <a:pt x="307" y="2925"/>
                </a:lnTo>
                <a:lnTo>
                  <a:pt x="317" y="2894"/>
                </a:lnTo>
                <a:lnTo>
                  <a:pt x="307" y="2894"/>
                </a:lnTo>
                <a:lnTo>
                  <a:pt x="317" y="2889"/>
                </a:lnTo>
                <a:lnTo>
                  <a:pt x="2276" y="2364"/>
                </a:lnTo>
                <a:lnTo>
                  <a:pt x="317" y="2613"/>
                </a:lnTo>
                <a:lnTo>
                  <a:pt x="307" y="2613"/>
                </a:lnTo>
                <a:lnTo>
                  <a:pt x="307" y="2618"/>
                </a:lnTo>
                <a:lnTo>
                  <a:pt x="307" y="2613"/>
                </a:lnTo>
                <a:lnTo>
                  <a:pt x="307" y="2593"/>
                </a:lnTo>
                <a:lnTo>
                  <a:pt x="302" y="2608"/>
                </a:lnTo>
                <a:lnTo>
                  <a:pt x="302" y="2593"/>
                </a:lnTo>
                <a:lnTo>
                  <a:pt x="307" y="2577"/>
                </a:lnTo>
                <a:lnTo>
                  <a:pt x="307" y="2567"/>
                </a:lnTo>
                <a:lnTo>
                  <a:pt x="296" y="2567"/>
                </a:lnTo>
                <a:lnTo>
                  <a:pt x="302" y="2551"/>
                </a:lnTo>
                <a:lnTo>
                  <a:pt x="307" y="2546"/>
                </a:lnTo>
                <a:lnTo>
                  <a:pt x="317" y="2613"/>
                </a:lnTo>
                <a:lnTo>
                  <a:pt x="317" y="2618"/>
                </a:lnTo>
                <a:lnTo>
                  <a:pt x="317" y="2613"/>
                </a:lnTo>
                <a:lnTo>
                  <a:pt x="2276" y="2364"/>
                </a:lnTo>
                <a:lnTo>
                  <a:pt x="2884" y="2655"/>
                </a:lnTo>
                <a:lnTo>
                  <a:pt x="2868" y="2660"/>
                </a:lnTo>
                <a:lnTo>
                  <a:pt x="2868" y="2650"/>
                </a:lnTo>
                <a:lnTo>
                  <a:pt x="2873" y="2644"/>
                </a:lnTo>
                <a:lnTo>
                  <a:pt x="2878" y="2639"/>
                </a:lnTo>
                <a:lnTo>
                  <a:pt x="2884" y="2655"/>
                </a:lnTo>
                <a:lnTo>
                  <a:pt x="2276" y="2364"/>
                </a:lnTo>
                <a:lnTo>
                  <a:pt x="3372" y="1657"/>
                </a:lnTo>
                <a:lnTo>
                  <a:pt x="3377" y="1652"/>
                </a:lnTo>
                <a:lnTo>
                  <a:pt x="3388" y="1694"/>
                </a:lnTo>
                <a:lnTo>
                  <a:pt x="3372" y="1657"/>
                </a:lnTo>
                <a:lnTo>
                  <a:pt x="2276" y="2364"/>
                </a:lnTo>
                <a:lnTo>
                  <a:pt x="3476" y="1657"/>
                </a:lnTo>
                <a:lnTo>
                  <a:pt x="3476" y="1642"/>
                </a:lnTo>
                <a:lnTo>
                  <a:pt x="3486" y="1657"/>
                </a:lnTo>
                <a:lnTo>
                  <a:pt x="3476" y="1657"/>
                </a:lnTo>
                <a:lnTo>
                  <a:pt x="2276" y="2364"/>
                </a:lnTo>
                <a:lnTo>
                  <a:pt x="3486" y="1704"/>
                </a:lnTo>
                <a:lnTo>
                  <a:pt x="3481" y="1683"/>
                </a:lnTo>
                <a:lnTo>
                  <a:pt x="3486" y="1694"/>
                </a:lnTo>
                <a:lnTo>
                  <a:pt x="3486" y="1704"/>
                </a:lnTo>
                <a:lnTo>
                  <a:pt x="2276" y="2364"/>
                </a:lnTo>
                <a:lnTo>
                  <a:pt x="3517" y="1112"/>
                </a:lnTo>
                <a:lnTo>
                  <a:pt x="3523" y="1102"/>
                </a:lnTo>
                <a:lnTo>
                  <a:pt x="3528" y="1117"/>
                </a:lnTo>
                <a:lnTo>
                  <a:pt x="3528" y="1122"/>
                </a:lnTo>
                <a:lnTo>
                  <a:pt x="3533" y="1148"/>
                </a:lnTo>
                <a:lnTo>
                  <a:pt x="3517" y="1128"/>
                </a:lnTo>
                <a:lnTo>
                  <a:pt x="3517" y="1122"/>
                </a:lnTo>
                <a:lnTo>
                  <a:pt x="3517" y="1112"/>
                </a:lnTo>
                <a:lnTo>
                  <a:pt x="2276" y="2364"/>
                </a:lnTo>
                <a:lnTo>
                  <a:pt x="3533" y="1491"/>
                </a:lnTo>
                <a:lnTo>
                  <a:pt x="3528" y="1502"/>
                </a:lnTo>
                <a:lnTo>
                  <a:pt x="3523" y="1470"/>
                </a:lnTo>
                <a:lnTo>
                  <a:pt x="3533" y="1486"/>
                </a:lnTo>
                <a:lnTo>
                  <a:pt x="3533" y="1491"/>
                </a:lnTo>
                <a:lnTo>
                  <a:pt x="3533" y="1486"/>
                </a:lnTo>
                <a:lnTo>
                  <a:pt x="3533" y="1491"/>
                </a:lnTo>
                <a:lnTo>
                  <a:pt x="2276" y="2364"/>
                </a:lnTo>
                <a:lnTo>
                  <a:pt x="3533" y="1678"/>
                </a:lnTo>
                <a:lnTo>
                  <a:pt x="3528" y="1678"/>
                </a:lnTo>
                <a:lnTo>
                  <a:pt x="3538" y="1626"/>
                </a:lnTo>
                <a:lnTo>
                  <a:pt x="3538" y="1652"/>
                </a:lnTo>
                <a:lnTo>
                  <a:pt x="3538" y="1663"/>
                </a:lnTo>
                <a:lnTo>
                  <a:pt x="3538" y="1673"/>
                </a:lnTo>
                <a:lnTo>
                  <a:pt x="3533" y="1678"/>
                </a:lnTo>
                <a:lnTo>
                  <a:pt x="2276" y="2364"/>
                </a:lnTo>
                <a:lnTo>
                  <a:pt x="3543" y="1470"/>
                </a:lnTo>
                <a:lnTo>
                  <a:pt x="3538" y="1465"/>
                </a:lnTo>
                <a:lnTo>
                  <a:pt x="3538" y="1470"/>
                </a:lnTo>
                <a:lnTo>
                  <a:pt x="3533" y="1444"/>
                </a:lnTo>
                <a:lnTo>
                  <a:pt x="3538" y="1341"/>
                </a:lnTo>
                <a:lnTo>
                  <a:pt x="3543" y="1470"/>
                </a:lnTo>
                <a:lnTo>
                  <a:pt x="2276" y="2364"/>
                </a:lnTo>
                <a:lnTo>
                  <a:pt x="3559" y="1522"/>
                </a:lnTo>
                <a:lnTo>
                  <a:pt x="3549" y="1486"/>
                </a:lnTo>
                <a:lnTo>
                  <a:pt x="3543" y="1335"/>
                </a:lnTo>
                <a:lnTo>
                  <a:pt x="3538" y="1263"/>
                </a:lnTo>
                <a:lnTo>
                  <a:pt x="3528" y="1185"/>
                </a:lnTo>
                <a:lnTo>
                  <a:pt x="3533" y="1179"/>
                </a:lnTo>
                <a:lnTo>
                  <a:pt x="3538" y="1169"/>
                </a:lnTo>
                <a:lnTo>
                  <a:pt x="3549" y="1247"/>
                </a:lnTo>
                <a:lnTo>
                  <a:pt x="3559" y="1330"/>
                </a:lnTo>
                <a:lnTo>
                  <a:pt x="3564" y="1424"/>
                </a:lnTo>
                <a:lnTo>
                  <a:pt x="3559" y="1522"/>
                </a:lnTo>
                <a:lnTo>
                  <a:pt x="2276" y="2364"/>
                </a:lnTo>
                <a:lnTo>
                  <a:pt x="4328" y="2920"/>
                </a:lnTo>
                <a:lnTo>
                  <a:pt x="4338" y="2920"/>
                </a:lnTo>
                <a:lnTo>
                  <a:pt x="4333" y="2925"/>
                </a:lnTo>
                <a:lnTo>
                  <a:pt x="4328" y="2935"/>
                </a:lnTo>
                <a:lnTo>
                  <a:pt x="4317" y="2925"/>
                </a:lnTo>
                <a:lnTo>
                  <a:pt x="4323" y="2920"/>
                </a:lnTo>
                <a:lnTo>
                  <a:pt x="4328" y="2920"/>
                </a:lnTo>
                <a:lnTo>
                  <a:pt x="2276" y="2364"/>
                </a:lnTo>
                <a:lnTo>
                  <a:pt x="4317" y="2915"/>
                </a:lnTo>
                <a:lnTo>
                  <a:pt x="4323" y="2915"/>
                </a:lnTo>
                <a:lnTo>
                  <a:pt x="4323" y="2920"/>
                </a:lnTo>
                <a:lnTo>
                  <a:pt x="4317" y="2925"/>
                </a:lnTo>
                <a:lnTo>
                  <a:pt x="4312" y="2925"/>
                </a:lnTo>
                <a:lnTo>
                  <a:pt x="4317" y="2915"/>
                </a:lnTo>
                <a:lnTo>
                  <a:pt x="2276" y="2364"/>
                </a:lnTo>
                <a:lnTo>
                  <a:pt x="4323" y="2811"/>
                </a:lnTo>
                <a:lnTo>
                  <a:pt x="4317" y="2816"/>
                </a:lnTo>
                <a:lnTo>
                  <a:pt x="4317" y="2805"/>
                </a:lnTo>
                <a:lnTo>
                  <a:pt x="4317" y="2811"/>
                </a:lnTo>
                <a:lnTo>
                  <a:pt x="4323" y="2811"/>
                </a:lnTo>
                <a:lnTo>
                  <a:pt x="2276" y="2364"/>
                </a:lnTo>
                <a:lnTo>
                  <a:pt x="4338" y="1751"/>
                </a:lnTo>
                <a:lnTo>
                  <a:pt x="4338" y="1756"/>
                </a:lnTo>
                <a:lnTo>
                  <a:pt x="4343" y="1772"/>
                </a:lnTo>
                <a:lnTo>
                  <a:pt x="4338" y="1787"/>
                </a:lnTo>
                <a:lnTo>
                  <a:pt x="4349" y="1777"/>
                </a:lnTo>
                <a:lnTo>
                  <a:pt x="4349" y="1782"/>
                </a:lnTo>
                <a:lnTo>
                  <a:pt x="4333" y="1808"/>
                </a:lnTo>
                <a:lnTo>
                  <a:pt x="4328" y="1834"/>
                </a:lnTo>
                <a:lnTo>
                  <a:pt x="4328" y="1839"/>
                </a:lnTo>
                <a:lnTo>
                  <a:pt x="4323" y="1834"/>
                </a:lnTo>
                <a:lnTo>
                  <a:pt x="4328" y="1808"/>
                </a:lnTo>
                <a:lnTo>
                  <a:pt x="4338" y="1787"/>
                </a:lnTo>
                <a:lnTo>
                  <a:pt x="4317" y="1813"/>
                </a:lnTo>
                <a:lnTo>
                  <a:pt x="4307" y="1834"/>
                </a:lnTo>
                <a:lnTo>
                  <a:pt x="4302" y="1829"/>
                </a:lnTo>
                <a:lnTo>
                  <a:pt x="4297" y="1824"/>
                </a:lnTo>
                <a:lnTo>
                  <a:pt x="4302" y="1813"/>
                </a:lnTo>
                <a:lnTo>
                  <a:pt x="4312" y="1787"/>
                </a:lnTo>
                <a:lnTo>
                  <a:pt x="4338" y="1751"/>
                </a:lnTo>
                <a:lnTo>
                  <a:pt x="2276" y="2364"/>
                </a:lnTo>
                <a:lnTo>
                  <a:pt x="4292" y="1948"/>
                </a:lnTo>
                <a:lnTo>
                  <a:pt x="4286" y="1974"/>
                </a:lnTo>
                <a:lnTo>
                  <a:pt x="4281" y="1969"/>
                </a:lnTo>
                <a:lnTo>
                  <a:pt x="4276" y="1969"/>
                </a:lnTo>
                <a:lnTo>
                  <a:pt x="4281" y="1964"/>
                </a:lnTo>
                <a:lnTo>
                  <a:pt x="4292" y="1948"/>
                </a:lnTo>
                <a:lnTo>
                  <a:pt x="2276" y="2364"/>
                </a:lnTo>
                <a:lnTo>
                  <a:pt x="4037" y="2411"/>
                </a:lnTo>
                <a:lnTo>
                  <a:pt x="4047" y="2405"/>
                </a:lnTo>
                <a:lnTo>
                  <a:pt x="4063" y="2395"/>
                </a:lnTo>
                <a:lnTo>
                  <a:pt x="4073" y="2390"/>
                </a:lnTo>
                <a:lnTo>
                  <a:pt x="4079" y="2400"/>
                </a:lnTo>
                <a:lnTo>
                  <a:pt x="4058" y="2411"/>
                </a:lnTo>
                <a:lnTo>
                  <a:pt x="4047" y="2411"/>
                </a:lnTo>
                <a:lnTo>
                  <a:pt x="4037" y="2411"/>
                </a:lnTo>
                <a:lnTo>
                  <a:pt x="2276" y="2364"/>
                </a:lnTo>
                <a:lnTo>
                  <a:pt x="4032" y="2416"/>
                </a:lnTo>
                <a:lnTo>
                  <a:pt x="4047" y="2426"/>
                </a:lnTo>
                <a:lnTo>
                  <a:pt x="4047" y="2431"/>
                </a:lnTo>
                <a:lnTo>
                  <a:pt x="4037" y="2437"/>
                </a:lnTo>
                <a:lnTo>
                  <a:pt x="4053" y="2437"/>
                </a:lnTo>
                <a:lnTo>
                  <a:pt x="4047" y="2442"/>
                </a:lnTo>
                <a:lnTo>
                  <a:pt x="4037" y="2447"/>
                </a:lnTo>
                <a:lnTo>
                  <a:pt x="4053" y="2457"/>
                </a:lnTo>
                <a:lnTo>
                  <a:pt x="4068" y="2437"/>
                </a:lnTo>
                <a:lnTo>
                  <a:pt x="4073" y="2431"/>
                </a:lnTo>
                <a:lnTo>
                  <a:pt x="4068" y="2426"/>
                </a:lnTo>
                <a:lnTo>
                  <a:pt x="4079" y="2426"/>
                </a:lnTo>
                <a:lnTo>
                  <a:pt x="4079" y="2442"/>
                </a:lnTo>
                <a:lnTo>
                  <a:pt x="4073" y="2457"/>
                </a:lnTo>
                <a:lnTo>
                  <a:pt x="4068" y="2463"/>
                </a:lnTo>
                <a:lnTo>
                  <a:pt x="4073" y="2463"/>
                </a:lnTo>
                <a:lnTo>
                  <a:pt x="4068" y="2468"/>
                </a:lnTo>
                <a:lnTo>
                  <a:pt x="4063" y="2478"/>
                </a:lnTo>
                <a:lnTo>
                  <a:pt x="4063" y="2483"/>
                </a:lnTo>
                <a:lnTo>
                  <a:pt x="4053" y="2504"/>
                </a:lnTo>
                <a:lnTo>
                  <a:pt x="4042" y="2504"/>
                </a:lnTo>
                <a:lnTo>
                  <a:pt x="4032" y="2452"/>
                </a:lnTo>
                <a:lnTo>
                  <a:pt x="4032" y="2431"/>
                </a:lnTo>
                <a:lnTo>
                  <a:pt x="4032" y="2416"/>
                </a:lnTo>
                <a:lnTo>
                  <a:pt x="2276" y="2364"/>
                </a:lnTo>
                <a:lnTo>
                  <a:pt x="3891" y="317"/>
                </a:lnTo>
                <a:lnTo>
                  <a:pt x="3860" y="302"/>
                </a:lnTo>
                <a:lnTo>
                  <a:pt x="3886" y="317"/>
                </a:lnTo>
                <a:lnTo>
                  <a:pt x="3876" y="322"/>
                </a:lnTo>
                <a:lnTo>
                  <a:pt x="3845" y="286"/>
                </a:lnTo>
                <a:lnTo>
                  <a:pt x="3803" y="260"/>
                </a:lnTo>
                <a:lnTo>
                  <a:pt x="3741" y="218"/>
                </a:lnTo>
                <a:lnTo>
                  <a:pt x="3746" y="218"/>
                </a:lnTo>
                <a:lnTo>
                  <a:pt x="3746" y="213"/>
                </a:lnTo>
                <a:lnTo>
                  <a:pt x="3762" y="218"/>
                </a:lnTo>
                <a:lnTo>
                  <a:pt x="3772" y="218"/>
                </a:lnTo>
                <a:lnTo>
                  <a:pt x="3824" y="265"/>
                </a:lnTo>
                <a:lnTo>
                  <a:pt x="3829" y="270"/>
                </a:lnTo>
                <a:lnTo>
                  <a:pt x="3871" y="291"/>
                </a:lnTo>
                <a:lnTo>
                  <a:pt x="3902" y="312"/>
                </a:lnTo>
                <a:lnTo>
                  <a:pt x="3891" y="317"/>
                </a:lnTo>
                <a:lnTo>
                  <a:pt x="2276" y="2364"/>
                </a:lnTo>
                <a:lnTo>
                  <a:pt x="3964" y="353"/>
                </a:lnTo>
                <a:lnTo>
                  <a:pt x="3959" y="353"/>
                </a:lnTo>
                <a:lnTo>
                  <a:pt x="3949" y="359"/>
                </a:lnTo>
                <a:lnTo>
                  <a:pt x="3923" y="353"/>
                </a:lnTo>
                <a:lnTo>
                  <a:pt x="3917" y="348"/>
                </a:lnTo>
                <a:lnTo>
                  <a:pt x="3912" y="343"/>
                </a:lnTo>
                <a:lnTo>
                  <a:pt x="3923" y="338"/>
                </a:lnTo>
                <a:lnTo>
                  <a:pt x="3928" y="338"/>
                </a:lnTo>
                <a:lnTo>
                  <a:pt x="3923" y="333"/>
                </a:lnTo>
                <a:lnTo>
                  <a:pt x="3912" y="333"/>
                </a:lnTo>
                <a:lnTo>
                  <a:pt x="3912" y="327"/>
                </a:lnTo>
                <a:lnTo>
                  <a:pt x="3917" y="322"/>
                </a:lnTo>
                <a:lnTo>
                  <a:pt x="3954" y="343"/>
                </a:lnTo>
                <a:lnTo>
                  <a:pt x="3964" y="353"/>
                </a:lnTo>
                <a:lnTo>
                  <a:pt x="2276" y="2364"/>
                </a:lnTo>
                <a:lnTo>
                  <a:pt x="3990" y="327"/>
                </a:lnTo>
                <a:lnTo>
                  <a:pt x="3964" y="322"/>
                </a:lnTo>
                <a:lnTo>
                  <a:pt x="3959" y="322"/>
                </a:lnTo>
                <a:lnTo>
                  <a:pt x="3964" y="327"/>
                </a:lnTo>
                <a:lnTo>
                  <a:pt x="3980" y="338"/>
                </a:lnTo>
                <a:lnTo>
                  <a:pt x="3980" y="343"/>
                </a:lnTo>
                <a:lnTo>
                  <a:pt x="3907" y="312"/>
                </a:lnTo>
                <a:lnTo>
                  <a:pt x="3845" y="270"/>
                </a:lnTo>
                <a:lnTo>
                  <a:pt x="3850" y="270"/>
                </a:lnTo>
                <a:lnTo>
                  <a:pt x="3855" y="270"/>
                </a:lnTo>
                <a:lnTo>
                  <a:pt x="3855" y="265"/>
                </a:lnTo>
                <a:lnTo>
                  <a:pt x="3850" y="265"/>
                </a:lnTo>
                <a:lnTo>
                  <a:pt x="3845" y="265"/>
                </a:lnTo>
                <a:lnTo>
                  <a:pt x="3840" y="260"/>
                </a:lnTo>
                <a:lnTo>
                  <a:pt x="3840" y="265"/>
                </a:lnTo>
                <a:lnTo>
                  <a:pt x="3829" y="260"/>
                </a:lnTo>
                <a:lnTo>
                  <a:pt x="3808" y="244"/>
                </a:lnTo>
                <a:lnTo>
                  <a:pt x="3788" y="234"/>
                </a:lnTo>
                <a:lnTo>
                  <a:pt x="3772" y="224"/>
                </a:lnTo>
                <a:lnTo>
                  <a:pt x="3788" y="229"/>
                </a:lnTo>
                <a:lnTo>
                  <a:pt x="3798" y="229"/>
                </a:lnTo>
                <a:lnTo>
                  <a:pt x="3798" y="224"/>
                </a:lnTo>
                <a:lnTo>
                  <a:pt x="3819" y="234"/>
                </a:lnTo>
                <a:lnTo>
                  <a:pt x="3798" y="224"/>
                </a:lnTo>
                <a:lnTo>
                  <a:pt x="3803" y="218"/>
                </a:lnTo>
                <a:lnTo>
                  <a:pt x="3803" y="213"/>
                </a:lnTo>
                <a:lnTo>
                  <a:pt x="3798" y="213"/>
                </a:lnTo>
                <a:lnTo>
                  <a:pt x="3788" y="218"/>
                </a:lnTo>
                <a:lnTo>
                  <a:pt x="3782" y="218"/>
                </a:lnTo>
                <a:lnTo>
                  <a:pt x="3793" y="218"/>
                </a:lnTo>
                <a:lnTo>
                  <a:pt x="3782" y="213"/>
                </a:lnTo>
                <a:lnTo>
                  <a:pt x="3772" y="213"/>
                </a:lnTo>
                <a:lnTo>
                  <a:pt x="3767" y="213"/>
                </a:lnTo>
                <a:lnTo>
                  <a:pt x="3762" y="213"/>
                </a:lnTo>
                <a:lnTo>
                  <a:pt x="3767" y="213"/>
                </a:lnTo>
                <a:lnTo>
                  <a:pt x="3756" y="208"/>
                </a:lnTo>
                <a:lnTo>
                  <a:pt x="3751" y="208"/>
                </a:lnTo>
                <a:lnTo>
                  <a:pt x="3741" y="203"/>
                </a:lnTo>
                <a:lnTo>
                  <a:pt x="3720" y="198"/>
                </a:lnTo>
                <a:lnTo>
                  <a:pt x="3730" y="177"/>
                </a:lnTo>
                <a:lnTo>
                  <a:pt x="3725" y="172"/>
                </a:lnTo>
                <a:lnTo>
                  <a:pt x="3720" y="172"/>
                </a:lnTo>
                <a:lnTo>
                  <a:pt x="3720" y="177"/>
                </a:lnTo>
                <a:lnTo>
                  <a:pt x="3715" y="182"/>
                </a:lnTo>
                <a:lnTo>
                  <a:pt x="3699" y="177"/>
                </a:lnTo>
                <a:lnTo>
                  <a:pt x="3689" y="172"/>
                </a:lnTo>
                <a:lnTo>
                  <a:pt x="3704" y="161"/>
                </a:lnTo>
                <a:lnTo>
                  <a:pt x="3730" y="172"/>
                </a:lnTo>
                <a:lnTo>
                  <a:pt x="3710" y="156"/>
                </a:lnTo>
                <a:lnTo>
                  <a:pt x="3725" y="146"/>
                </a:lnTo>
                <a:lnTo>
                  <a:pt x="3814" y="208"/>
                </a:lnTo>
                <a:lnTo>
                  <a:pt x="3814" y="203"/>
                </a:lnTo>
                <a:lnTo>
                  <a:pt x="3793" y="187"/>
                </a:lnTo>
                <a:lnTo>
                  <a:pt x="3767" y="166"/>
                </a:lnTo>
                <a:lnTo>
                  <a:pt x="3741" y="135"/>
                </a:lnTo>
                <a:lnTo>
                  <a:pt x="3741" y="130"/>
                </a:lnTo>
                <a:lnTo>
                  <a:pt x="3741" y="125"/>
                </a:lnTo>
                <a:lnTo>
                  <a:pt x="3741" y="130"/>
                </a:lnTo>
                <a:lnTo>
                  <a:pt x="3736" y="125"/>
                </a:lnTo>
                <a:lnTo>
                  <a:pt x="3736" y="120"/>
                </a:lnTo>
                <a:lnTo>
                  <a:pt x="3736" y="114"/>
                </a:lnTo>
                <a:lnTo>
                  <a:pt x="3730" y="114"/>
                </a:lnTo>
                <a:lnTo>
                  <a:pt x="3730" y="120"/>
                </a:lnTo>
                <a:lnTo>
                  <a:pt x="3730" y="114"/>
                </a:lnTo>
                <a:lnTo>
                  <a:pt x="3710" y="99"/>
                </a:lnTo>
                <a:lnTo>
                  <a:pt x="3710" y="94"/>
                </a:lnTo>
                <a:lnTo>
                  <a:pt x="3715" y="94"/>
                </a:lnTo>
                <a:lnTo>
                  <a:pt x="3710" y="89"/>
                </a:lnTo>
                <a:lnTo>
                  <a:pt x="3704" y="89"/>
                </a:lnTo>
                <a:lnTo>
                  <a:pt x="3694" y="78"/>
                </a:lnTo>
                <a:lnTo>
                  <a:pt x="3689" y="78"/>
                </a:lnTo>
                <a:lnTo>
                  <a:pt x="3694" y="68"/>
                </a:lnTo>
                <a:lnTo>
                  <a:pt x="3741" y="104"/>
                </a:lnTo>
                <a:lnTo>
                  <a:pt x="3834" y="187"/>
                </a:lnTo>
                <a:lnTo>
                  <a:pt x="3876" y="218"/>
                </a:lnTo>
                <a:lnTo>
                  <a:pt x="3923" y="250"/>
                </a:lnTo>
                <a:lnTo>
                  <a:pt x="3975" y="276"/>
                </a:lnTo>
                <a:lnTo>
                  <a:pt x="4021" y="296"/>
                </a:lnTo>
                <a:lnTo>
                  <a:pt x="4006" y="312"/>
                </a:lnTo>
                <a:lnTo>
                  <a:pt x="3990" y="327"/>
                </a:lnTo>
                <a:lnTo>
                  <a:pt x="2276" y="2364"/>
                </a:lnTo>
                <a:lnTo>
                  <a:pt x="4027" y="2556"/>
                </a:lnTo>
                <a:lnTo>
                  <a:pt x="4021" y="2582"/>
                </a:lnTo>
                <a:lnTo>
                  <a:pt x="4021" y="2577"/>
                </a:lnTo>
                <a:lnTo>
                  <a:pt x="4016" y="2567"/>
                </a:lnTo>
                <a:lnTo>
                  <a:pt x="4027" y="2556"/>
                </a:lnTo>
                <a:lnTo>
                  <a:pt x="2276" y="2364"/>
                </a:lnTo>
                <a:lnTo>
                  <a:pt x="4250" y="2857"/>
                </a:lnTo>
                <a:lnTo>
                  <a:pt x="4240" y="2847"/>
                </a:lnTo>
                <a:lnTo>
                  <a:pt x="4240" y="2842"/>
                </a:lnTo>
                <a:lnTo>
                  <a:pt x="4250" y="2826"/>
                </a:lnTo>
                <a:lnTo>
                  <a:pt x="4250" y="2831"/>
                </a:lnTo>
                <a:lnTo>
                  <a:pt x="4255" y="2821"/>
                </a:lnTo>
                <a:lnTo>
                  <a:pt x="4260" y="2826"/>
                </a:lnTo>
                <a:lnTo>
                  <a:pt x="4260" y="2837"/>
                </a:lnTo>
                <a:lnTo>
                  <a:pt x="4250" y="2857"/>
                </a:lnTo>
                <a:lnTo>
                  <a:pt x="2276" y="2364"/>
                </a:lnTo>
                <a:lnTo>
                  <a:pt x="4260" y="2863"/>
                </a:lnTo>
                <a:lnTo>
                  <a:pt x="4266" y="2863"/>
                </a:lnTo>
                <a:lnTo>
                  <a:pt x="4266" y="2868"/>
                </a:lnTo>
                <a:lnTo>
                  <a:pt x="4271" y="2873"/>
                </a:lnTo>
                <a:lnTo>
                  <a:pt x="4266" y="2873"/>
                </a:lnTo>
                <a:lnTo>
                  <a:pt x="4260" y="2863"/>
                </a:lnTo>
                <a:lnTo>
                  <a:pt x="2276" y="2364"/>
                </a:lnTo>
                <a:lnTo>
                  <a:pt x="4271" y="2665"/>
                </a:lnTo>
                <a:lnTo>
                  <a:pt x="4276" y="2665"/>
                </a:lnTo>
                <a:lnTo>
                  <a:pt x="4281" y="2655"/>
                </a:lnTo>
                <a:lnTo>
                  <a:pt x="4281" y="2660"/>
                </a:lnTo>
                <a:lnTo>
                  <a:pt x="4276" y="2665"/>
                </a:lnTo>
                <a:lnTo>
                  <a:pt x="4271" y="2665"/>
                </a:lnTo>
                <a:lnTo>
                  <a:pt x="2276" y="2364"/>
                </a:lnTo>
                <a:lnTo>
                  <a:pt x="4297" y="2915"/>
                </a:lnTo>
                <a:lnTo>
                  <a:pt x="4276" y="2894"/>
                </a:lnTo>
                <a:lnTo>
                  <a:pt x="4281" y="2899"/>
                </a:lnTo>
                <a:lnTo>
                  <a:pt x="4292" y="2889"/>
                </a:lnTo>
                <a:lnTo>
                  <a:pt x="4292" y="2883"/>
                </a:lnTo>
                <a:lnTo>
                  <a:pt x="4276" y="2894"/>
                </a:lnTo>
                <a:lnTo>
                  <a:pt x="4271" y="2878"/>
                </a:lnTo>
                <a:lnTo>
                  <a:pt x="4276" y="2878"/>
                </a:lnTo>
                <a:lnTo>
                  <a:pt x="4281" y="2878"/>
                </a:lnTo>
                <a:lnTo>
                  <a:pt x="4286" y="2873"/>
                </a:lnTo>
                <a:lnTo>
                  <a:pt x="4297" y="2889"/>
                </a:lnTo>
                <a:lnTo>
                  <a:pt x="4297" y="2915"/>
                </a:lnTo>
                <a:lnTo>
                  <a:pt x="2276" y="2364"/>
                </a:lnTo>
                <a:lnTo>
                  <a:pt x="4292" y="2764"/>
                </a:lnTo>
                <a:lnTo>
                  <a:pt x="4286" y="2769"/>
                </a:lnTo>
                <a:lnTo>
                  <a:pt x="4286" y="2764"/>
                </a:lnTo>
                <a:lnTo>
                  <a:pt x="4292" y="2764"/>
                </a:lnTo>
                <a:lnTo>
                  <a:pt x="2276" y="2364"/>
                </a:lnTo>
                <a:lnTo>
                  <a:pt x="4234" y="2509"/>
                </a:lnTo>
                <a:lnTo>
                  <a:pt x="4271" y="2515"/>
                </a:lnTo>
                <a:lnTo>
                  <a:pt x="4292" y="2515"/>
                </a:lnTo>
                <a:lnTo>
                  <a:pt x="4302" y="2515"/>
                </a:lnTo>
                <a:lnTo>
                  <a:pt x="4307" y="2520"/>
                </a:lnTo>
                <a:lnTo>
                  <a:pt x="4323" y="2520"/>
                </a:lnTo>
                <a:lnTo>
                  <a:pt x="4323" y="2535"/>
                </a:lnTo>
                <a:lnTo>
                  <a:pt x="4307" y="2535"/>
                </a:lnTo>
                <a:lnTo>
                  <a:pt x="4286" y="2535"/>
                </a:lnTo>
                <a:lnTo>
                  <a:pt x="4250" y="2535"/>
                </a:lnTo>
                <a:lnTo>
                  <a:pt x="4245" y="2541"/>
                </a:lnTo>
                <a:lnTo>
                  <a:pt x="4240" y="2541"/>
                </a:lnTo>
                <a:lnTo>
                  <a:pt x="4245" y="2530"/>
                </a:lnTo>
                <a:lnTo>
                  <a:pt x="4234" y="2530"/>
                </a:lnTo>
                <a:lnTo>
                  <a:pt x="4234" y="2525"/>
                </a:lnTo>
                <a:lnTo>
                  <a:pt x="4307" y="2520"/>
                </a:lnTo>
                <a:lnTo>
                  <a:pt x="4234" y="2520"/>
                </a:lnTo>
                <a:lnTo>
                  <a:pt x="4234" y="2509"/>
                </a:lnTo>
                <a:lnTo>
                  <a:pt x="2276" y="2364"/>
                </a:lnTo>
                <a:lnTo>
                  <a:pt x="4240" y="2582"/>
                </a:lnTo>
                <a:lnTo>
                  <a:pt x="4250" y="2587"/>
                </a:lnTo>
                <a:lnTo>
                  <a:pt x="4255" y="2593"/>
                </a:lnTo>
                <a:lnTo>
                  <a:pt x="4250" y="2587"/>
                </a:lnTo>
                <a:lnTo>
                  <a:pt x="4240" y="2587"/>
                </a:lnTo>
                <a:lnTo>
                  <a:pt x="4240" y="2582"/>
                </a:lnTo>
                <a:lnTo>
                  <a:pt x="2276" y="2364"/>
                </a:lnTo>
                <a:lnTo>
                  <a:pt x="4234" y="2582"/>
                </a:lnTo>
                <a:lnTo>
                  <a:pt x="4234" y="2587"/>
                </a:lnTo>
                <a:lnTo>
                  <a:pt x="4229" y="2587"/>
                </a:lnTo>
                <a:lnTo>
                  <a:pt x="4234" y="2582"/>
                </a:lnTo>
                <a:lnTo>
                  <a:pt x="2276" y="2364"/>
                </a:lnTo>
                <a:lnTo>
                  <a:pt x="4214" y="2374"/>
                </a:lnTo>
                <a:lnTo>
                  <a:pt x="4214" y="2380"/>
                </a:lnTo>
                <a:lnTo>
                  <a:pt x="4214" y="2385"/>
                </a:lnTo>
                <a:lnTo>
                  <a:pt x="4214" y="2380"/>
                </a:lnTo>
                <a:lnTo>
                  <a:pt x="4208" y="2380"/>
                </a:lnTo>
                <a:lnTo>
                  <a:pt x="4214" y="2374"/>
                </a:lnTo>
                <a:lnTo>
                  <a:pt x="2276" y="2364"/>
                </a:lnTo>
                <a:lnTo>
                  <a:pt x="4156" y="2639"/>
                </a:lnTo>
                <a:lnTo>
                  <a:pt x="4162" y="2644"/>
                </a:lnTo>
                <a:lnTo>
                  <a:pt x="4177" y="2650"/>
                </a:lnTo>
                <a:lnTo>
                  <a:pt x="4188" y="2655"/>
                </a:lnTo>
                <a:lnTo>
                  <a:pt x="4188" y="2650"/>
                </a:lnTo>
                <a:lnTo>
                  <a:pt x="4182" y="2634"/>
                </a:lnTo>
                <a:lnTo>
                  <a:pt x="4193" y="2613"/>
                </a:lnTo>
                <a:lnTo>
                  <a:pt x="4203" y="2603"/>
                </a:lnTo>
                <a:lnTo>
                  <a:pt x="4219" y="2598"/>
                </a:lnTo>
                <a:lnTo>
                  <a:pt x="4224" y="2608"/>
                </a:lnTo>
                <a:lnTo>
                  <a:pt x="4224" y="2618"/>
                </a:lnTo>
                <a:lnTo>
                  <a:pt x="4224" y="2624"/>
                </a:lnTo>
                <a:lnTo>
                  <a:pt x="4229" y="2629"/>
                </a:lnTo>
                <a:lnTo>
                  <a:pt x="4240" y="2629"/>
                </a:lnTo>
                <a:lnTo>
                  <a:pt x="4245" y="2618"/>
                </a:lnTo>
                <a:lnTo>
                  <a:pt x="4250" y="2608"/>
                </a:lnTo>
                <a:lnTo>
                  <a:pt x="4250" y="2603"/>
                </a:lnTo>
                <a:lnTo>
                  <a:pt x="4250" y="2598"/>
                </a:lnTo>
                <a:lnTo>
                  <a:pt x="4250" y="2603"/>
                </a:lnTo>
                <a:lnTo>
                  <a:pt x="4266" y="2582"/>
                </a:lnTo>
                <a:lnTo>
                  <a:pt x="4271" y="2567"/>
                </a:lnTo>
                <a:lnTo>
                  <a:pt x="4271" y="2561"/>
                </a:lnTo>
                <a:lnTo>
                  <a:pt x="4266" y="2561"/>
                </a:lnTo>
                <a:lnTo>
                  <a:pt x="4260" y="2567"/>
                </a:lnTo>
                <a:lnTo>
                  <a:pt x="4250" y="2572"/>
                </a:lnTo>
                <a:lnTo>
                  <a:pt x="4250" y="2567"/>
                </a:lnTo>
                <a:lnTo>
                  <a:pt x="4250" y="2556"/>
                </a:lnTo>
                <a:lnTo>
                  <a:pt x="4245" y="2561"/>
                </a:lnTo>
                <a:lnTo>
                  <a:pt x="4245" y="2551"/>
                </a:lnTo>
                <a:lnTo>
                  <a:pt x="4323" y="2546"/>
                </a:lnTo>
                <a:lnTo>
                  <a:pt x="4312" y="2598"/>
                </a:lnTo>
                <a:lnTo>
                  <a:pt x="4292" y="2644"/>
                </a:lnTo>
                <a:lnTo>
                  <a:pt x="4281" y="2650"/>
                </a:lnTo>
                <a:lnTo>
                  <a:pt x="4286" y="2639"/>
                </a:lnTo>
                <a:lnTo>
                  <a:pt x="4286" y="2634"/>
                </a:lnTo>
                <a:lnTo>
                  <a:pt x="4286" y="2618"/>
                </a:lnTo>
                <a:lnTo>
                  <a:pt x="4281" y="2608"/>
                </a:lnTo>
                <a:lnTo>
                  <a:pt x="4271" y="2608"/>
                </a:lnTo>
                <a:lnTo>
                  <a:pt x="4271" y="2624"/>
                </a:lnTo>
                <a:lnTo>
                  <a:pt x="4276" y="2639"/>
                </a:lnTo>
                <a:lnTo>
                  <a:pt x="4276" y="2650"/>
                </a:lnTo>
                <a:lnTo>
                  <a:pt x="4271" y="2660"/>
                </a:lnTo>
                <a:lnTo>
                  <a:pt x="4260" y="2665"/>
                </a:lnTo>
                <a:lnTo>
                  <a:pt x="4219" y="2650"/>
                </a:lnTo>
                <a:lnTo>
                  <a:pt x="4214" y="2650"/>
                </a:lnTo>
                <a:lnTo>
                  <a:pt x="4208" y="2655"/>
                </a:lnTo>
                <a:lnTo>
                  <a:pt x="4214" y="2665"/>
                </a:lnTo>
                <a:lnTo>
                  <a:pt x="4219" y="2676"/>
                </a:lnTo>
                <a:lnTo>
                  <a:pt x="4219" y="2686"/>
                </a:lnTo>
                <a:lnTo>
                  <a:pt x="4219" y="2696"/>
                </a:lnTo>
                <a:lnTo>
                  <a:pt x="4208" y="2717"/>
                </a:lnTo>
                <a:lnTo>
                  <a:pt x="4203" y="2722"/>
                </a:lnTo>
                <a:lnTo>
                  <a:pt x="4203" y="2717"/>
                </a:lnTo>
                <a:lnTo>
                  <a:pt x="4198" y="2696"/>
                </a:lnTo>
                <a:lnTo>
                  <a:pt x="4193" y="2691"/>
                </a:lnTo>
                <a:lnTo>
                  <a:pt x="4188" y="2696"/>
                </a:lnTo>
                <a:lnTo>
                  <a:pt x="4177" y="2712"/>
                </a:lnTo>
                <a:lnTo>
                  <a:pt x="4177" y="2733"/>
                </a:lnTo>
                <a:lnTo>
                  <a:pt x="4172" y="2759"/>
                </a:lnTo>
                <a:lnTo>
                  <a:pt x="4172" y="2764"/>
                </a:lnTo>
                <a:lnTo>
                  <a:pt x="4177" y="2769"/>
                </a:lnTo>
                <a:lnTo>
                  <a:pt x="4182" y="2780"/>
                </a:lnTo>
                <a:lnTo>
                  <a:pt x="4172" y="2785"/>
                </a:lnTo>
                <a:lnTo>
                  <a:pt x="4162" y="2785"/>
                </a:lnTo>
                <a:lnTo>
                  <a:pt x="4151" y="2785"/>
                </a:lnTo>
                <a:lnTo>
                  <a:pt x="4141" y="2780"/>
                </a:lnTo>
                <a:lnTo>
                  <a:pt x="4130" y="2769"/>
                </a:lnTo>
                <a:lnTo>
                  <a:pt x="4125" y="2774"/>
                </a:lnTo>
                <a:lnTo>
                  <a:pt x="4115" y="2785"/>
                </a:lnTo>
                <a:lnTo>
                  <a:pt x="4104" y="2805"/>
                </a:lnTo>
                <a:lnTo>
                  <a:pt x="4089" y="2826"/>
                </a:lnTo>
                <a:lnTo>
                  <a:pt x="4068" y="2831"/>
                </a:lnTo>
                <a:lnTo>
                  <a:pt x="4058" y="2831"/>
                </a:lnTo>
                <a:lnTo>
                  <a:pt x="4058" y="2826"/>
                </a:lnTo>
                <a:lnTo>
                  <a:pt x="4063" y="2821"/>
                </a:lnTo>
                <a:lnTo>
                  <a:pt x="4073" y="2805"/>
                </a:lnTo>
                <a:lnTo>
                  <a:pt x="4073" y="2790"/>
                </a:lnTo>
                <a:lnTo>
                  <a:pt x="4063" y="2795"/>
                </a:lnTo>
                <a:lnTo>
                  <a:pt x="4053" y="2795"/>
                </a:lnTo>
                <a:lnTo>
                  <a:pt x="4042" y="2790"/>
                </a:lnTo>
                <a:lnTo>
                  <a:pt x="4037" y="2785"/>
                </a:lnTo>
                <a:lnTo>
                  <a:pt x="4037" y="2774"/>
                </a:lnTo>
                <a:lnTo>
                  <a:pt x="4047" y="2764"/>
                </a:lnTo>
                <a:lnTo>
                  <a:pt x="4063" y="2759"/>
                </a:lnTo>
                <a:lnTo>
                  <a:pt x="4099" y="2759"/>
                </a:lnTo>
                <a:lnTo>
                  <a:pt x="4110" y="2759"/>
                </a:lnTo>
                <a:lnTo>
                  <a:pt x="4115" y="2743"/>
                </a:lnTo>
                <a:lnTo>
                  <a:pt x="4110" y="2722"/>
                </a:lnTo>
                <a:lnTo>
                  <a:pt x="4115" y="2702"/>
                </a:lnTo>
                <a:lnTo>
                  <a:pt x="4120" y="2691"/>
                </a:lnTo>
                <a:lnTo>
                  <a:pt x="4115" y="2691"/>
                </a:lnTo>
                <a:lnTo>
                  <a:pt x="4089" y="2722"/>
                </a:lnTo>
                <a:lnTo>
                  <a:pt x="4079" y="2728"/>
                </a:lnTo>
                <a:lnTo>
                  <a:pt x="4073" y="2722"/>
                </a:lnTo>
                <a:lnTo>
                  <a:pt x="4068" y="2722"/>
                </a:lnTo>
                <a:lnTo>
                  <a:pt x="4058" y="2717"/>
                </a:lnTo>
                <a:lnTo>
                  <a:pt x="4063" y="2712"/>
                </a:lnTo>
                <a:lnTo>
                  <a:pt x="4089" y="2696"/>
                </a:lnTo>
                <a:lnTo>
                  <a:pt x="4099" y="2686"/>
                </a:lnTo>
                <a:lnTo>
                  <a:pt x="4099" y="2691"/>
                </a:lnTo>
                <a:lnTo>
                  <a:pt x="4104" y="2691"/>
                </a:lnTo>
                <a:lnTo>
                  <a:pt x="4115" y="2691"/>
                </a:lnTo>
                <a:lnTo>
                  <a:pt x="4141" y="2676"/>
                </a:lnTo>
                <a:lnTo>
                  <a:pt x="4156" y="2665"/>
                </a:lnTo>
                <a:lnTo>
                  <a:pt x="4151" y="2665"/>
                </a:lnTo>
                <a:lnTo>
                  <a:pt x="4063" y="2696"/>
                </a:lnTo>
                <a:lnTo>
                  <a:pt x="4027" y="2707"/>
                </a:lnTo>
                <a:lnTo>
                  <a:pt x="4042" y="2702"/>
                </a:lnTo>
                <a:lnTo>
                  <a:pt x="4047" y="2696"/>
                </a:lnTo>
                <a:lnTo>
                  <a:pt x="4037" y="2696"/>
                </a:lnTo>
                <a:lnTo>
                  <a:pt x="4042" y="2696"/>
                </a:lnTo>
                <a:lnTo>
                  <a:pt x="4068" y="2686"/>
                </a:lnTo>
                <a:lnTo>
                  <a:pt x="4125" y="2665"/>
                </a:lnTo>
                <a:lnTo>
                  <a:pt x="4130" y="2660"/>
                </a:lnTo>
                <a:lnTo>
                  <a:pt x="4136" y="2655"/>
                </a:lnTo>
                <a:lnTo>
                  <a:pt x="4141" y="2639"/>
                </a:lnTo>
                <a:lnTo>
                  <a:pt x="4151" y="2634"/>
                </a:lnTo>
                <a:lnTo>
                  <a:pt x="4151" y="2639"/>
                </a:lnTo>
                <a:lnTo>
                  <a:pt x="4156" y="2639"/>
                </a:lnTo>
                <a:lnTo>
                  <a:pt x="2276" y="2364"/>
                </a:lnTo>
                <a:lnTo>
                  <a:pt x="4146" y="2447"/>
                </a:lnTo>
                <a:lnTo>
                  <a:pt x="4151" y="2447"/>
                </a:lnTo>
                <a:lnTo>
                  <a:pt x="4141" y="2457"/>
                </a:lnTo>
                <a:lnTo>
                  <a:pt x="4146" y="2447"/>
                </a:lnTo>
                <a:lnTo>
                  <a:pt x="2276" y="2364"/>
                </a:lnTo>
                <a:lnTo>
                  <a:pt x="4125" y="2494"/>
                </a:lnTo>
                <a:lnTo>
                  <a:pt x="4130" y="2483"/>
                </a:lnTo>
                <a:lnTo>
                  <a:pt x="4125" y="2483"/>
                </a:lnTo>
                <a:lnTo>
                  <a:pt x="4130" y="2478"/>
                </a:lnTo>
                <a:lnTo>
                  <a:pt x="4136" y="2463"/>
                </a:lnTo>
                <a:lnTo>
                  <a:pt x="4136" y="2473"/>
                </a:lnTo>
                <a:lnTo>
                  <a:pt x="4141" y="2478"/>
                </a:lnTo>
                <a:lnTo>
                  <a:pt x="4146" y="2483"/>
                </a:lnTo>
                <a:lnTo>
                  <a:pt x="4141" y="2494"/>
                </a:lnTo>
                <a:lnTo>
                  <a:pt x="4120" y="2504"/>
                </a:lnTo>
                <a:lnTo>
                  <a:pt x="4125" y="2494"/>
                </a:lnTo>
                <a:lnTo>
                  <a:pt x="2276" y="2364"/>
                </a:lnTo>
                <a:lnTo>
                  <a:pt x="4125" y="2546"/>
                </a:lnTo>
                <a:lnTo>
                  <a:pt x="4125" y="2541"/>
                </a:lnTo>
                <a:lnTo>
                  <a:pt x="4136" y="2541"/>
                </a:lnTo>
                <a:lnTo>
                  <a:pt x="4146" y="2541"/>
                </a:lnTo>
                <a:lnTo>
                  <a:pt x="4151" y="2541"/>
                </a:lnTo>
                <a:lnTo>
                  <a:pt x="4136" y="2551"/>
                </a:lnTo>
                <a:lnTo>
                  <a:pt x="4125" y="2561"/>
                </a:lnTo>
                <a:lnTo>
                  <a:pt x="4115" y="2572"/>
                </a:lnTo>
                <a:lnTo>
                  <a:pt x="4104" y="2582"/>
                </a:lnTo>
                <a:lnTo>
                  <a:pt x="4099" y="2598"/>
                </a:lnTo>
                <a:lnTo>
                  <a:pt x="4058" y="2603"/>
                </a:lnTo>
                <a:lnTo>
                  <a:pt x="4063" y="2598"/>
                </a:lnTo>
                <a:lnTo>
                  <a:pt x="4063" y="2593"/>
                </a:lnTo>
                <a:lnTo>
                  <a:pt x="4047" y="2603"/>
                </a:lnTo>
                <a:lnTo>
                  <a:pt x="4037" y="2603"/>
                </a:lnTo>
                <a:lnTo>
                  <a:pt x="4037" y="2598"/>
                </a:lnTo>
                <a:lnTo>
                  <a:pt x="4037" y="2593"/>
                </a:lnTo>
                <a:lnTo>
                  <a:pt x="4047" y="2567"/>
                </a:lnTo>
                <a:lnTo>
                  <a:pt x="4032" y="2587"/>
                </a:lnTo>
                <a:lnTo>
                  <a:pt x="4032" y="2556"/>
                </a:lnTo>
                <a:lnTo>
                  <a:pt x="4027" y="2551"/>
                </a:lnTo>
                <a:lnTo>
                  <a:pt x="4037" y="2541"/>
                </a:lnTo>
                <a:lnTo>
                  <a:pt x="4047" y="2541"/>
                </a:lnTo>
                <a:lnTo>
                  <a:pt x="4063" y="2561"/>
                </a:lnTo>
                <a:lnTo>
                  <a:pt x="4089" y="2577"/>
                </a:lnTo>
                <a:lnTo>
                  <a:pt x="4104" y="2582"/>
                </a:lnTo>
                <a:lnTo>
                  <a:pt x="4115" y="2572"/>
                </a:lnTo>
                <a:lnTo>
                  <a:pt x="4125" y="2546"/>
                </a:lnTo>
                <a:lnTo>
                  <a:pt x="2276" y="2364"/>
                </a:lnTo>
                <a:lnTo>
                  <a:pt x="83" y="1237"/>
                </a:lnTo>
                <a:lnTo>
                  <a:pt x="89" y="1237"/>
                </a:lnTo>
                <a:lnTo>
                  <a:pt x="89" y="1231"/>
                </a:lnTo>
                <a:lnTo>
                  <a:pt x="83" y="1231"/>
                </a:lnTo>
                <a:lnTo>
                  <a:pt x="78" y="1237"/>
                </a:lnTo>
                <a:lnTo>
                  <a:pt x="83" y="1237"/>
                </a:lnTo>
                <a:lnTo>
                  <a:pt x="2276" y="2364"/>
                </a:lnTo>
                <a:lnTo>
                  <a:pt x="135" y="1299"/>
                </a:lnTo>
                <a:lnTo>
                  <a:pt x="140" y="1299"/>
                </a:lnTo>
                <a:lnTo>
                  <a:pt x="140" y="1294"/>
                </a:lnTo>
                <a:lnTo>
                  <a:pt x="135" y="1294"/>
                </a:lnTo>
                <a:lnTo>
                  <a:pt x="135" y="1299"/>
                </a:lnTo>
                <a:lnTo>
                  <a:pt x="130" y="1299"/>
                </a:lnTo>
                <a:lnTo>
                  <a:pt x="135" y="1299"/>
                </a:lnTo>
                <a:lnTo>
                  <a:pt x="2276" y="2364"/>
                </a:lnTo>
                <a:lnTo>
                  <a:pt x="26" y="1263"/>
                </a:lnTo>
                <a:lnTo>
                  <a:pt x="31" y="1257"/>
                </a:lnTo>
                <a:lnTo>
                  <a:pt x="26" y="1257"/>
                </a:lnTo>
                <a:lnTo>
                  <a:pt x="26" y="1263"/>
                </a:lnTo>
                <a:lnTo>
                  <a:pt x="2276" y="2364"/>
                </a:lnTo>
                <a:lnTo>
                  <a:pt x="140" y="1299"/>
                </a:lnTo>
                <a:lnTo>
                  <a:pt x="140" y="1304"/>
                </a:lnTo>
                <a:lnTo>
                  <a:pt x="146" y="1304"/>
                </a:lnTo>
                <a:lnTo>
                  <a:pt x="146" y="1299"/>
                </a:lnTo>
                <a:lnTo>
                  <a:pt x="146" y="1294"/>
                </a:lnTo>
                <a:lnTo>
                  <a:pt x="140" y="1294"/>
                </a:lnTo>
                <a:lnTo>
                  <a:pt x="140" y="1299"/>
                </a:lnTo>
                <a:lnTo>
                  <a:pt x="2276" y="2364"/>
                </a:lnTo>
                <a:lnTo>
                  <a:pt x="99" y="1263"/>
                </a:lnTo>
                <a:lnTo>
                  <a:pt x="109" y="1263"/>
                </a:lnTo>
                <a:lnTo>
                  <a:pt x="109" y="1257"/>
                </a:lnTo>
                <a:lnTo>
                  <a:pt x="99" y="1263"/>
                </a:lnTo>
                <a:lnTo>
                  <a:pt x="2276" y="2364"/>
                </a:lnTo>
                <a:lnTo>
                  <a:pt x="11" y="1013"/>
                </a:lnTo>
                <a:lnTo>
                  <a:pt x="5" y="1018"/>
                </a:lnTo>
                <a:lnTo>
                  <a:pt x="0" y="1018"/>
                </a:lnTo>
                <a:lnTo>
                  <a:pt x="5" y="1018"/>
                </a:lnTo>
                <a:lnTo>
                  <a:pt x="11" y="1013"/>
                </a:lnTo>
                <a:lnTo>
                  <a:pt x="2276" y="2364"/>
                </a:lnTo>
                <a:lnTo>
                  <a:pt x="0" y="915"/>
                </a:lnTo>
                <a:lnTo>
                  <a:pt x="0" y="920"/>
                </a:lnTo>
                <a:lnTo>
                  <a:pt x="89" y="816"/>
                </a:lnTo>
                <a:lnTo>
                  <a:pt x="130" y="769"/>
                </a:lnTo>
                <a:lnTo>
                  <a:pt x="0" y="915"/>
                </a:lnTo>
                <a:lnTo>
                  <a:pt x="2276" y="2364"/>
                </a:lnTo>
                <a:lnTo>
                  <a:pt x="83" y="774"/>
                </a:lnTo>
                <a:lnTo>
                  <a:pt x="94" y="774"/>
                </a:lnTo>
                <a:lnTo>
                  <a:pt x="99" y="769"/>
                </a:lnTo>
                <a:lnTo>
                  <a:pt x="89" y="769"/>
                </a:lnTo>
                <a:lnTo>
                  <a:pt x="83" y="774"/>
                </a:lnTo>
                <a:lnTo>
                  <a:pt x="83" y="774"/>
                </a:lnTo>
                <a:lnTo>
                  <a:pt x="2276" y="2364"/>
                </a:lnTo>
                <a:lnTo>
                  <a:pt x="125" y="764"/>
                </a:lnTo>
                <a:lnTo>
                  <a:pt x="120" y="764"/>
                </a:lnTo>
                <a:lnTo>
                  <a:pt x="114" y="769"/>
                </a:lnTo>
                <a:lnTo>
                  <a:pt x="120" y="769"/>
                </a:lnTo>
                <a:lnTo>
                  <a:pt x="125" y="764"/>
                </a:lnTo>
                <a:lnTo>
                  <a:pt x="2276" y="2364"/>
                </a:lnTo>
                <a:lnTo>
                  <a:pt x="5" y="411"/>
                </a:lnTo>
                <a:lnTo>
                  <a:pt x="11" y="416"/>
                </a:lnTo>
                <a:lnTo>
                  <a:pt x="11" y="421"/>
                </a:lnTo>
                <a:lnTo>
                  <a:pt x="11" y="405"/>
                </a:lnTo>
                <a:lnTo>
                  <a:pt x="11" y="411"/>
                </a:lnTo>
                <a:lnTo>
                  <a:pt x="11" y="416"/>
                </a:lnTo>
                <a:lnTo>
                  <a:pt x="11" y="405"/>
                </a:lnTo>
                <a:lnTo>
                  <a:pt x="11" y="395"/>
                </a:lnTo>
                <a:lnTo>
                  <a:pt x="11" y="400"/>
                </a:lnTo>
                <a:lnTo>
                  <a:pt x="11" y="395"/>
                </a:lnTo>
                <a:lnTo>
                  <a:pt x="11" y="385"/>
                </a:lnTo>
                <a:lnTo>
                  <a:pt x="5" y="385"/>
                </a:lnTo>
                <a:lnTo>
                  <a:pt x="5" y="379"/>
                </a:lnTo>
                <a:lnTo>
                  <a:pt x="0" y="369"/>
                </a:lnTo>
                <a:lnTo>
                  <a:pt x="0" y="374"/>
                </a:lnTo>
                <a:lnTo>
                  <a:pt x="0" y="400"/>
                </a:lnTo>
                <a:lnTo>
                  <a:pt x="0" y="405"/>
                </a:lnTo>
                <a:lnTo>
                  <a:pt x="0" y="411"/>
                </a:lnTo>
                <a:lnTo>
                  <a:pt x="5" y="411"/>
                </a:lnTo>
                <a:lnTo>
                  <a:pt x="2276" y="2364"/>
                </a:lnTo>
                <a:lnTo>
                  <a:pt x="3065" y="977"/>
                </a:lnTo>
                <a:lnTo>
                  <a:pt x="3071" y="972"/>
                </a:lnTo>
                <a:lnTo>
                  <a:pt x="3071" y="961"/>
                </a:lnTo>
                <a:lnTo>
                  <a:pt x="3065" y="972"/>
                </a:lnTo>
                <a:lnTo>
                  <a:pt x="3065" y="977"/>
                </a:lnTo>
                <a:lnTo>
                  <a:pt x="2276" y="2364"/>
                </a:lnTo>
                <a:lnTo>
                  <a:pt x="229" y="1138"/>
                </a:lnTo>
                <a:lnTo>
                  <a:pt x="234" y="1138"/>
                </a:lnTo>
                <a:lnTo>
                  <a:pt x="234" y="1133"/>
                </a:lnTo>
                <a:lnTo>
                  <a:pt x="224" y="1138"/>
                </a:lnTo>
                <a:lnTo>
                  <a:pt x="229" y="1138"/>
                </a:lnTo>
                <a:lnTo>
                  <a:pt x="2276" y="2364"/>
                </a:lnTo>
                <a:lnTo>
                  <a:pt x="146" y="1330"/>
                </a:lnTo>
                <a:lnTo>
                  <a:pt x="265" y="1247"/>
                </a:lnTo>
                <a:lnTo>
                  <a:pt x="270" y="1247"/>
                </a:lnTo>
                <a:lnTo>
                  <a:pt x="276" y="1242"/>
                </a:lnTo>
                <a:lnTo>
                  <a:pt x="348" y="1190"/>
                </a:lnTo>
                <a:lnTo>
                  <a:pt x="353" y="1190"/>
                </a:lnTo>
                <a:lnTo>
                  <a:pt x="348" y="1190"/>
                </a:lnTo>
                <a:lnTo>
                  <a:pt x="353" y="1190"/>
                </a:lnTo>
                <a:lnTo>
                  <a:pt x="359" y="1185"/>
                </a:lnTo>
                <a:lnTo>
                  <a:pt x="442" y="1122"/>
                </a:lnTo>
                <a:lnTo>
                  <a:pt x="437" y="1122"/>
                </a:lnTo>
                <a:lnTo>
                  <a:pt x="437" y="1128"/>
                </a:lnTo>
                <a:lnTo>
                  <a:pt x="442" y="1122"/>
                </a:lnTo>
                <a:lnTo>
                  <a:pt x="447" y="1117"/>
                </a:lnTo>
                <a:lnTo>
                  <a:pt x="515" y="1096"/>
                </a:lnTo>
                <a:lnTo>
                  <a:pt x="515" y="1102"/>
                </a:lnTo>
                <a:lnTo>
                  <a:pt x="520" y="1096"/>
                </a:lnTo>
                <a:lnTo>
                  <a:pt x="525" y="1096"/>
                </a:lnTo>
                <a:lnTo>
                  <a:pt x="541" y="1091"/>
                </a:lnTo>
                <a:lnTo>
                  <a:pt x="546" y="1091"/>
                </a:lnTo>
                <a:lnTo>
                  <a:pt x="546" y="1096"/>
                </a:lnTo>
                <a:lnTo>
                  <a:pt x="504" y="1128"/>
                </a:lnTo>
                <a:lnTo>
                  <a:pt x="499" y="1133"/>
                </a:lnTo>
                <a:lnTo>
                  <a:pt x="478" y="1159"/>
                </a:lnTo>
                <a:lnTo>
                  <a:pt x="468" y="1174"/>
                </a:lnTo>
                <a:lnTo>
                  <a:pt x="489" y="1159"/>
                </a:lnTo>
                <a:lnTo>
                  <a:pt x="520" y="1133"/>
                </a:lnTo>
                <a:lnTo>
                  <a:pt x="525" y="1128"/>
                </a:lnTo>
                <a:lnTo>
                  <a:pt x="525" y="1133"/>
                </a:lnTo>
                <a:lnTo>
                  <a:pt x="468" y="1211"/>
                </a:lnTo>
                <a:lnTo>
                  <a:pt x="468" y="1216"/>
                </a:lnTo>
                <a:lnTo>
                  <a:pt x="463" y="1216"/>
                </a:lnTo>
                <a:lnTo>
                  <a:pt x="457" y="1221"/>
                </a:lnTo>
                <a:lnTo>
                  <a:pt x="421" y="1268"/>
                </a:lnTo>
                <a:lnTo>
                  <a:pt x="442" y="1257"/>
                </a:lnTo>
                <a:lnTo>
                  <a:pt x="509" y="1216"/>
                </a:lnTo>
                <a:lnTo>
                  <a:pt x="515" y="1216"/>
                </a:lnTo>
                <a:lnTo>
                  <a:pt x="520" y="1216"/>
                </a:lnTo>
                <a:lnTo>
                  <a:pt x="525" y="1211"/>
                </a:lnTo>
                <a:lnTo>
                  <a:pt x="530" y="1211"/>
                </a:lnTo>
                <a:lnTo>
                  <a:pt x="530" y="1205"/>
                </a:lnTo>
                <a:lnTo>
                  <a:pt x="530" y="1200"/>
                </a:lnTo>
                <a:lnTo>
                  <a:pt x="535" y="1205"/>
                </a:lnTo>
                <a:lnTo>
                  <a:pt x="530" y="1200"/>
                </a:lnTo>
                <a:lnTo>
                  <a:pt x="535" y="1200"/>
                </a:lnTo>
                <a:lnTo>
                  <a:pt x="535" y="1195"/>
                </a:lnTo>
                <a:lnTo>
                  <a:pt x="535" y="1185"/>
                </a:lnTo>
                <a:lnTo>
                  <a:pt x="525" y="1190"/>
                </a:lnTo>
                <a:lnTo>
                  <a:pt x="520" y="1190"/>
                </a:lnTo>
                <a:lnTo>
                  <a:pt x="515" y="1190"/>
                </a:lnTo>
                <a:lnTo>
                  <a:pt x="509" y="1190"/>
                </a:lnTo>
                <a:lnTo>
                  <a:pt x="504" y="1190"/>
                </a:lnTo>
                <a:lnTo>
                  <a:pt x="504" y="1195"/>
                </a:lnTo>
                <a:lnTo>
                  <a:pt x="520" y="1164"/>
                </a:lnTo>
                <a:lnTo>
                  <a:pt x="541" y="1133"/>
                </a:lnTo>
                <a:lnTo>
                  <a:pt x="546" y="1128"/>
                </a:lnTo>
                <a:lnTo>
                  <a:pt x="556" y="1133"/>
                </a:lnTo>
                <a:lnTo>
                  <a:pt x="551" y="1138"/>
                </a:lnTo>
                <a:lnTo>
                  <a:pt x="556" y="1138"/>
                </a:lnTo>
                <a:lnTo>
                  <a:pt x="561" y="1138"/>
                </a:lnTo>
                <a:lnTo>
                  <a:pt x="577" y="1138"/>
                </a:lnTo>
                <a:lnTo>
                  <a:pt x="582" y="1138"/>
                </a:lnTo>
                <a:lnTo>
                  <a:pt x="598" y="1133"/>
                </a:lnTo>
                <a:lnTo>
                  <a:pt x="613" y="1128"/>
                </a:lnTo>
                <a:lnTo>
                  <a:pt x="624" y="1112"/>
                </a:lnTo>
                <a:lnTo>
                  <a:pt x="702" y="1081"/>
                </a:lnTo>
                <a:lnTo>
                  <a:pt x="743" y="1055"/>
                </a:lnTo>
                <a:lnTo>
                  <a:pt x="759" y="1039"/>
                </a:lnTo>
                <a:lnTo>
                  <a:pt x="774" y="1018"/>
                </a:lnTo>
                <a:lnTo>
                  <a:pt x="779" y="987"/>
                </a:lnTo>
                <a:lnTo>
                  <a:pt x="785" y="946"/>
                </a:lnTo>
                <a:lnTo>
                  <a:pt x="790" y="946"/>
                </a:lnTo>
                <a:lnTo>
                  <a:pt x="790" y="940"/>
                </a:lnTo>
                <a:lnTo>
                  <a:pt x="795" y="940"/>
                </a:lnTo>
                <a:lnTo>
                  <a:pt x="795" y="935"/>
                </a:lnTo>
                <a:lnTo>
                  <a:pt x="800" y="935"/>
                </a:lnTo>
                <a:lnTo>
                  <a:pt x="800" y="925"/>
                </a:lnTo>
                <a:lnTo>
                  <a:pt x="795" y="920"/>
                </a:lnTo>
                <a:lnTo>
                  <a:pt x="790" y="920"/>
                </a:lnTo>
                <a:lnTo>
                  <a:pt x="785" y="920"/>
                </a:lnTo>
                <a:lnTo>
                  <a:pt x="790" y="904"/>
                </a:lnTo>
                <a:lnTo>
                  <a:pt x="795" y="899"/>
                </a:lnTo>
                <a:lnTo>
                  <a:pt x="790" y="904"/>
                </a:lnTo>
                <a:lnTo>
                  <a:pt x="790" y="878"/>
                </a:lnTo>
                <a:lnTo>
                  <a:pt x="790" y="852"/>
                </a:lnTo>
                <a:lnTo>
                  <a:pt x="795" y="811"/>
                </a:lnTo>
                <a:lnTo>
                  <a:pt x="795" y="764"/>
                </a:lnTo>
                <a:lnTo>
                  <a:pt x="795" y="759"/>
                </a:lnTo>
                <a:lnTo>
                  <a:pt x="795" y="753"/>
                </a:lnTo>
                <a:lnTo>
                  <a:pt x="800" y="753"/>
                </a:lnTo>
                <a:lnTo>
                  <a:pt x="795" y="753"/>
                </a:lnTo>
                <a:lnTo>
                  <a:pt x="795" y="733"/>
                </a:lnTo>
                <a:lnTo>
                  <a:pt x="800" y="733"/>
                </a:lnTo>
                <a:lnTo>
                  <a:pt x="805" y="733"/>
                </a:lnTo>
                <a:lnTo>
                  <a:pt x="805" y="738"/>
                </a:lnTo>
                <a:lnTo>
                  <a:pt x="805" y="733"/>
                </a:lnTo>
                <a:lnTo>
                  <a:pt x="805" y="738"/>
                </a:lnTo>
                <a:lnTo>
                  <a:pt x="811" y="733"/>
                </a:lnTo>
                <a:lnTo>
                  <a:pt x="816" y="733"/>
                </a:lnTo>
                <a:lnTo>
                  <a:pt x="816" y="727"/>
                </a:lnTo>
                <a:lnTo>
                  <a:pt x="811" y="727"/>
                </a:lnTo>
                <a:lnTo>
                  <a:pt x="811" y="722"/>
                </a:lnTo>
                <a:lnTo>
                  <a:pt x="800" y="722"/>
                </a:lnTo>
                <a:lnTo>
                  <a:pt x="795" y="727"/>
                </a:lnTo>
                <a:lnTo>
                  <a:pt x="800" y="727"/>
                </a:lnTo>
                <a:lnTo>
                  <a:pt x="795" y="727"/>
                </a:lnTo>
                <a:lnTo>
                  <a:pt x="800" y="727"/>
                </a:lnTo>
                <a:lnTo>
                  <a:pt x="795" y="733"/>
                </a:lnTo>
                <a:lnTo>
                  <a:pt x="795" y="707"/>
                </a:lnTo>
                <a:lnTo>
                  <a:pt x="800" y="707"/>
                </a:lnTo>
                <a:lnTo>
                  <a:pt x="795" y="707"/>
                </a:lnTo>
                <a:lnTo>
                  <a:pt x="790" y="634"/>
                </a:lnTo>
                <a:lnTo>
                  <a:pt x="800" y="629"/>
                </a:lnTo>
                <a:lnTo>
                  <a:pt x="800" y="624"/>
                </a:lnTo>
                <a:lnTo>
                  <a:pt x="795" y="629"/>
                </a:lnTo>
                <a:lnTo>
                  <a:pt x="795" y="624"/>
                </a:lnTo>
                <a:lnTo>
                  <a:pt x="790" y="624"/>
                </a:lnTo>
                <a:lnTo>
                  <a:pt x="790" y="618"/>
                </a:lnTo>
                <a:lnTo>
                  <a:pt x="795" y="613"/>
                </a:lnTo>
                <a:lnTo>
                  <a:pt x="790" y="613"/>
                </a:lnTo>
                <a:lnTo>
                  <a:pt x="785" y="582"/>
                </a:lnTo>
                <a:lnTo>
                  <a:pt x="790" y="577"/>
                </a:lnTo>
                <a:lnTo>
                  <a:pt x="790" y="572"/>
                </a:lnTo>
                <a:lnTo>
                  <a:pt x="785" y="572"/>
                </a:lnTo>
                <a:lnTo>
                  <a:pt x="774" y="504"/>
                </a:lnTo>
                <a:lnTo>
                  <a:pt x="774" y="499"/>
                </a:lnTo>
                <a:lnTo>
                  <a:pt x="790" y="499"/>
                </a:lnTo>
                <a:lnTo>
                  <a:pt x="800" y="489"/>
                </a:lnTo>
                <a:lnTo>
                  <a:pt x="795" y="489"/>
                </a:lnTo>
                <a:lnTo>
                  <a:pt x="774" y="499"/>
                </a:lnTo>
                <a:lnTo>
                  <a:pt x="764" y="447"/>
                </a:lnTo>
                <a:lnTo>
                  <a:pt x="759" y="379"/>
                </a:lnTo>
                <a:lnTo>
                  <a:pt x="748" y="317"/>
                </a:lnTo>
                <a:lnTo>
                  <a:pt x="733" y="244"/>
                </a:lnTo>
                <a:lnTo>
                  <a:pt x="717" y="172"/>
                </a:lnTo>
                <a:lnTo>
                  <a:pt x="733" y="255"/>
                </a:lnTo>
                <a:lnTo>
                  <a:pt x="743" y="353"/>
                </a:lnTo>
                <a:lnTo>
                  <a:pt x="722" y="229"/>
                </a:lnTo>
                <a:lnTo>
                  <a:pt x="686" y="94"/>
                </a:lnTo>
                <a:lnTo>
                  <a:pt x="707" y="187"/>
                </a:lnTo>
                <a:lnTo>
                  <a:pt x="748" y="385"/>
                </a:lnTo>
                <a:lnTo>
                  <a:pt x="748" y="411"/>
                </a:lnTo>
                <a:lnTo>
                  <a:pt x="754" y="437"/>
                </a:lnTo>
                <a:lnTo>
                  <a:pt x="728" y="343"/>
                </a:lnTo>
                <a:lnTo>
                  <a:pt x="702" y="229"/>
                </a:lnTo>
                <a:lnTo>
                  <a:pt x="660" y="114"/>
                </a:lnTo>
                <a:lnTo>
                  <a:pt x="603" y="0"/>
                </a:lnTo>
                <a:lnTo>
                  <a:pt x="650" y="114"/>
                </a:lnTo>
                <a:lnTo>
                  <a:pt x="702" y="255"/>
                </a:lnTo>
                <a:lnTo>
                  <a:pt x="722" y="338"/>
                </a:lnTo>
                <a:lnTo>
                  <a:pt x="738" y="421"/>
                </a:lnTo>
                <a:lnTo>
                  <a:pt x="748" y="504"/>
                </a:lnTo>
                <a:lnTo>
                  <a:pt x="754" y="592"/>
                </a:lnTo>
                <a:lnTo>
                  <a:pt x="748" y="598"/>
                </a:lnTo>
                <a:lnTo>
                  <a:pt x="754" y="598"/>
                </a:lnTo>
                <a:lnTo>
                  <a:pt x="754" y="650"/>
                </a:lnTo>
                <a:lnTo>
                  <a:pt x="748" y="618"/>
                </a:lnTo>
                <a:lnTo>
                  <a:pt x="738" y="509"/>
                </a:lnTo>
                <a:lnTo>
                  <a:pt x="738" y="546"/>
                </a:lnTo>
                <a:lnTo>
                  <a:pt x="728" y="551"/>
                </a:lnTo>
                <a:lnTo>
                  <a:pt x="660" y="327"/>
                </a:lnTo>
                <a:lnTo>
                  <a:pt x="650" y="244"/>
                </a:lnTo>
                <a:lnTo>
                  <a:pt x="634" y="161"/>
                </a:lnTo>
                <a:lnTo>
                  <a:pt x="613" y="78"/>
                </a:lnTo>
                <a:lnTo>
                  <a:pt x="582" y="0"/>
                </a:lnTo>
                <a:lnTo>
                  <a:pt x="561" y="0"/>
                </a:lnTo>
                <a:lnTo>
                  <a:pt x="582" y="57"/>
                </a:lnTo>
                <a:lnTo>
                  <a:pt x="603" y="135"/>
                </a:lnTo>
                <a:lnTo>
                  <a:pt x="624" y="218"/>
                </a:lnTo>
                <a:lnTo>
                  <a:pt x="629" y="218"/>
                </a:lnTo>
                <a:lnTo>
                  <a:pt x="644" y="286"/>
                </a:lnTo>
                <a:lnTo>
                  <a:pt x="660" y="364"/>
                </a:lnTo>
                <a:lnTo>
                  <a:pt x="676" y="452"/>
                </a:lnTo>
                <a:lnTo>
                  <a:pt x="655" y="379"/>
                </a:lnTo>
                <a:lnTo>
                  <a:pt x="639" y="327"/>
                </a:lnTo>
                <a:lnTo>
                  <a:pt x="624" y="281"/>
                </a:lnTo>
                <a:lnTo>
                  <a:pt x="639" y="296"/>
                </a:lnTo>
                <a:lnTo>
                  <a:pt x="629" y="270"/>
                </a:lnTo>
                <a:lnTo>
                  <a:pt x="618" y="255"/>
                </a:lnTo>
                <a:lnTo>
                  <a:pt x="613" y="250"/>
                </a:lnTo>
                <a:lnTo>
                  <a:pt x="618" y="239"/>
                </a:lnTo>
                <a:lnTo>
                  <a:pt x="608" y="213"/>
                </a:lnTo>
                <a:lnTo>
                  <a:pt x="624" y="218"/>
                </a:lnTo>
                <a:lnTo>
                  <a:pt x="572" y="99"/>
                </a:lnTo>
                <a:lnTo>
                  <a:pt x="520" y="0"/>
                </a:lnTo>
                <a:lnTo>
                  <a:pt x="0" y="0"/>
                </a:lnTo>
                <a:lnTo>
                  <a:pt x="0" y="312"/>
                </a:lnTo>
                <a:lnTo>
                  <a:pt x="16" y="302"/>
                </a:lnTo>
                <a:lnTo>
                  <a:pt x="37" y="302"/>
                </a:lnTo>
                <a:lnTo>
                  <a:pt x="89" y="302"/>
                </a:lnTo>
                <a:lnTo>
                  <a:pt x="114" y="317"/>
                </a:lnTo>
                <a:lnTo>
                  <a:pt x="151" y="338"/>
                </a:lnTo>
                <a:lnTo>
                  <a:pt x="192" y="374"/>
                </a:lnTo>
                <a:lnTo>
                  <a:pt x="229" y="416"/>
                </a:lnTo>
                <a:lnTo>
                  <a:pt x="255" y="463"/>
                </a:lnTo>
                <a:lnTo>
                  <a:pt x="276" y="509"/>
                </a:lnTo>
                <a:lnTo>
                  <a:pt x="265" y="520"/>
                </a:lnTo>
                <a:lnTo>
                  <a:pt x="250" y="473"/>
                </a:lnTo>
                <a:lnTo>
                  <a:pt x="229" y="437"/>
                </a:lnTo>
                <a:lnTo>
                  <a:pt x="208" y="405"/>
                </a:lnTo>
                <a:lnTo>
                  <a:pt x="182" y="379"/>
                </a:lnTo>
                <a:lnTo>
                  <a:pt x="140" y="343"/>
                </a:lnTo>
                <a:lnTo>
                  <a:pt x="99" y="322"/>
                </a:lnTo>
                <a:lnTo>
                  <a:pt x="63" y="312"/>
                </a:lnTo>
                <a:lnTo>
                  <a:pt x="31" y="312"/>
                </a:lnTo>
                <a:lnTo>
                  <a:pt x="0" y="317"/>
                </a:lnTo>
                <a:lnTo>
                  <a:pt x="47" y="317"/>
                </a:lnTo>
                <a:lnTo>
                  <a:pt x="89" y="327"/>
                </a:lnTo>
                <a:lnTo>
                  <a:pt x="125" y="343"/>
                </a:lnTo>
                <a:lnTo>
                  <a:pt x="161" y="369"/>
                </a:lnTo>
                <a:lnTo>
                  <a:pt x="192" y="400"/>
                </a:lnTo>
                <a:lnTo>
                  <a:pt x="218" y="437"/>
                </a:lnTo>
                <a:lnTo>
                  <a:pt x="239" y="483"/>
                </a:lnTo>
                <a:lnTo>
                  <a:pt x="260" y="525"/>
                </a:lnTo>
                <a:lnTo>
                  <a:pt x="213" y="592"/>
                </a:lnTo>
                <a:lnTo>
                  <a:pt x="177" y="644"/>
                </a:lnTo>
                <a:lnTo>
                  <a:pt x="172" y="650"/>
                </a:lnTo>
                <a:lnTo>
                  <a:pt x="192" y="634"/>
                </a:lnTo>
                <a:lnTo>
                  <a:pt x="218" y="613"/>
                </a:lnTo>
                <a:lnTo>
                  <a:pt x="224" y="608"/>
                </a:lnTo>
                <a:lnTo>
                  <a:pt x="224" y="613"/>
                </a:lnTo>
                <a:lnTo>
                  <a:pt x="187" y="665"/>
                </a:lnTo>
                <a:lnTo>
                  <a:pt x="135" y="722"/>
                </a:lnTo>
                <a:lnTo>
                  <a:pt x="130" y="717"/>
                </a:lnTo>
                <a:lnTo>
                  <a:pt x="135" y="717"/>
                </a:lnTo>
                <a:lnTo>
                  <a:pt x="130" y="717"/>
                </a:lnTo>
                <a:lnTo>
                  <a:pt x="130" y="712"/>
                </a:lnTo>
                <a:lnTo>
                  <a:pt x="125" y="712"/>
                </a:lnTo>
                <a:lnTo>
                  <a:pt x="120" y="712"/>
                </a:lnTo>
                <a:lnTo>
                  <a:pt x="114" y="712"/>
                </a:lnTo>
                <a:lnTo>
                  <a:pt x="109" y="712"/>
                </a:lnTo>
                <a:lnTo>
                  <a:pt x="104" y="712"/>
                </a:lnTo>
                <a:lnTo>
                  <a:pt x="104" y="717"/>
                </a:lnTo>
                <a:lnTo>
                  <a:pt x="104" y="722"/>
                </a:lnTo>
                <a:lnTo>
                  <a:pt x="99" y="722"/>
                </a:lnTo>
                <a:lnTo>
                  <a:pt x="104" y="727"/>
                </a:lnTo>
                <a:lnTo>
                  <a:pt x="99" y="727"/>
                </a:lnTo>
                <a:lnTo>
                  <a:pt x="104" y="727"/>
                </a:lnTo>
                <a:lnTo>
                  <a:pt x="99" y="733"/>
                </a:lnTo>
                <a:lnTo>
                  <a:pt x="104" y="733"/>
                </a:lnTo>
                <a:lnTo>
                  <a:pt x="99" y="738"/>
                </a:lnTo>
                <a:lnTo>
                  <a:pt x="104" y="738"/>
                </a:lnTo>
                <a:lnTo>
                  <a:pt x="109" y="738"/>
                </a:lnTo>
                <a:lnTo>
                  <a:pt x="109" y="743"/>
                </a:lnTo>
                <a:lnTo>
                  <a:pt x="109" y="738"/>
                </a:lnTo>
                <a:lnTo>
                  <a:pt x="109" y="743"/>
                </a:lnTo>
                <a:lnTo>
                  <a:pt x="114" y="738"/>
                </a:lnTo>
                <a:lnTo>
                  <a:pt x="114" y="743"/>
                </a:lnTo>
                <a:lnTo>
                  <a:pt x="114" y="738"/>
                </a:lnTo>
                <a:lnTo>
                  <a:pt x="114" y="743"/>
                </a:lnTo>
                <a:lnTo>
                  <a:pt x="109" y="748"/>
                </a:lnTo>
                <a:lnTo>
                  <a:pt x="114" y="743"/>
                </a:lnTo>
                <a:lnTo>
                  <a:pt x="120" y="743"/>
                </a:lnTo>
                <a:lnTo>
                  <a:pt x="120" y="738"/>
                </a:lnTo>
                <a:lnTo>
                  <a:pt x="125" y="738"/>
                </a:lnTo>
                <a:lnTo>
                  <a:pt x="130" y="738"/>
                </a:lnTo>
                <a:lnTo>
                  <a:pt x="130" y="733"/>
                </a:lnTo>
                <a:lnTo>
                  <a:pt x="135" y="727"/>
                </a:lnTo>
                <a:lnTo>
                  <a:pt x="192" y="676"/>
                </a:lnTo>
                <a:lnTo>
                  <a:pt x="239" y="629"/>
                </a:lnTo>
                <a:lnTo>
                  <a:pt x="244" y="618"/>
                </a:lnTo>
                <a:lnTo>
                  <a:pt x="239" y="613"/>
                </a:lnTo>
                <a:lnTo>
                  <a:pt x="234" y="613"/>
                </a:lnTo>
                <a:lnTo>
                  <a:pt x="239" y="608"/>
                </a:lnTo>
                <a:lnTo>
                  <a:pt x="260" y="592"/>
                </a:lnTo>
                <a:lnTo>
                  <a:pt x="255" y="613"/>
                </a:lnTo>
                <a:lnTo>
                  <a:pt x="255" y="618"/>
                </a:lnTo>
                <a:lnTo>
                  <a:pt x="255" y="639"/>
                </a:lnTo>
                <a:lnTo>
                  <a:pt x="244" y="639"/>
                </a:lnTo>
                <a:lnTo>
                  <a:pt x="239" y="639"/>
                </a:lnTo>
                <a:lnTo>
                  <a:pt x="239" y="650"/>
                </a:lnTo>
                <a:lnTo>
                  <a:pt x="239" y="665"/>
                </a:lnTo>
                <a:lnTo>
                  <a:pt x="0" y="956"/>
                </a:lnTo>
                <a:lnTo>
                  <a:pt x="0" y="977"/>
                </a:lnTo>
                <a:lnTo>
                  <a:pt x="5" y="966"/>
                </a:lnTo>
                <a:lnTo>
                  <a:pt x="31" y="961"/>
                </a:lnTo>
                <a:lnTo>
                  <a:pt x="0" y="998"/>
                </a:lnTo>
                <a:lnTo>
                  <a:pt x="31" y="961"/>
                </a:lnTo>
                <a:lnTo>
                  <a:pt x="57" y="956"/>
                </a:lnTo>
                <a:lnTo>
                  <a:pt x="63" y="961"/>
                </a:lnTo>
                <a:lnTo>
                  <a:pt x="63" y="956"/>
                </a:lnTo>
                <a:lnTo>
                  <a:pt x="68" y="951"/>
                </a:lnTo>
                <a:lnTo>
                  <a:pt x="89" y="946"/>
                </a:lnTo>
                <a:lnTo>
                  <a:pt x="0" y="1044"/>
                </a:lnTo>
                <a:lnTo>
                  <a:pt x="0" y="1268"/>
                </a:lnTo>
                <a:lnTo>
                  <a:pt x="78" y="1221"/>
                </a:lnTo>
                <a:lnTo>
                  <a:pt x="52" y="1247"/>
                </a:lnTo>
                <a:lnTo>
                  <a:pt x="47" y="1252"/>
                </a:lnTo>
                <a:lnTo>
                  <a:pt x="11" y="1289"/>
                </a:lnTo>
                <a:lnTo>
                  <a:pt x="5" y="1289"/>
                </a:lnTo>
                <a:lnTo>
                  <a:pt x="5" y="1294"/>
                </a:lnTo>
                <a:lnTo>
                  <a:pt x="5" y="1289"/>
                </a:lnTo>
                <a:lnTo>
                  <a:pt x="0" y="1299"/>
                </a:lnTo>
                <a:lnTo>
                  <a:pt x="47" y="1252"/>
                </a:lnTo>
                <a:lnTo>
                  <a:pt x="47" y="1257"/>
                </a:lnTo>
                <a:lnTo>
                  <a:pt x="47" y="1252"/>
                </a:lnTo>
                <a:lnTo>
                  <a:pt x="52" y="1252"/>
                </a:lnTo>
                <a:lnTo>
                  <a:pt x="63" y="1247"/>
                </a:lnTo>
                <a:lnTo>
                  <a:pt x="63" y="1242"/>
                </a:lnTo>
                <a:lnTo>
                  <a:pt x="57" y="1247"/>
                </a:lnTo>
                <a:lnTo>
                  <a:pt x="52" y="1247"/>
                </a:lnTo>
                <a:lnTo>
                  <a:pt x="83" y="1221"/>
                </a:lnTo>
                <a:lnTo>
                  <a:pt x="120" y="1200"/>
                </a:lnTo>
                <a:lnTo>
                  <a:pt x="78" y="1252"/>
                </a:lnTo>
                <a:lnTo>
                  <a:pt x="0" y="1304"/>
                </a:lnTo>
                <a:lnTo>
                  <a:pt x="0" y="1309"/>
                </a:lnTo>
                <a:lnTo>
                  <a:pt x="68" y="1263"/>
                </a:lnTo>
                <a:lnTo>
                  <a:pt x="0" y="1346"/>
                </a:lnTo>
                <a:lnTo>
                  <a:pt x="0" y="1351"/>
                </a:lnTo>
                <a:lnTo>
                  <a:pt x="73" y="1283"/>
                </a:lnTo>
                <a:lnTo>
                  <a:pt x="73" y="1278"/>
                </a:lnTo>
                <a:lnTo>
                  <a:pt x="73" y="1283"/>
                </a:lnTo>
                <a:lnTo>
                  <a:pt x="83" y="1278"/>
                </a:lnTo>
                <a:lnTo>
                  <a:pt x="78" y="1278"/>
                </a:lnTo>
                <a:lnTo>
                  <a:pt x="140" y="1221"/>
                </a:lnTo>
                <a:lnTo>
                  <a:pt x="114" y="1257"/>
                </a:lnTo>
                <a:lnTo>
                  <a:pt x="47" y="1315"/>
                </a:lnTo>
                <a:lnTo>
                  <a:pt x="0" y="1351"/>
                </a:lnTo>
                <a:lnTo>
                  <a:pt x="0" y="1387"/>
                </a:lnTo>
                <a:lnTo>
                  <a:pt x="73" y="1335"/>
                </a:lnTo>
                <a:lnTo>
                  <a:pt x="125" y="1294"/>
                </a:lnTo>
                <a:lnTo>
                  <a:pt x="78" y="1341"/>
                </a:lnTo>
                <a:lnTo>
                  <a:pt x="208" y="1226"/>
                </a:lnTo>
                <a:lnTo>
                  <a:pt x="166" y="1283"/>
                </a:lnTo>
                <a:lnTo>
                  <a:pt x="161" y="1283"/>
                </a:lnTo>
                <a:lnTo>
                  <a:pt x="161" y="1289"/>
                </a:lnTo>
                <a:lnTo>
                  <a:pt x="161" y="1294"/>
                </a:lnTo>
                <a:lnTo>
                  <a:pt x="156" y="1294"/>
                </a:lnTo>
                <a:lnTo>
                  <a:pt x="104" y="1330"/>
                </a:lnTo>
                <a:lnTo>
                  <a:pt x="99" y="1330"/>
                </a:lnTo>
                <a:lnTo>
                  <a:pt x="94" y="1335"/>
                </a:lnTo>
                <a:lnTo>
                  <a:pt x="89" y="1335"/>
                </a:lnTo>
                <a:lnTo>
                  <a:pt x="89" y="1341"/>
                </a:lnTo>
                <a:lnTo>
                  <a:pt x="57" y="1361"/>
                </a:lnTo>
                <a:lnTo>
                  <a:pt x="42" y="1372"/>
                </a:lnTo>
                <a:lnTo>
                  <a:pt x="37" y="1372"/>
                </a:lnTo>
                <a:lnTo>
                  <a:pt x="31" y="1372"/>
                </a:lnTo>
                <a:lnTo>
                  <a:pt x="21" y="1377"/>
                </a:lnTo>
                <a:lnTo>
                  <a:pt x="26" y="1377"/>
                </a:lnTo>
                <a:lnTo>
                  <a:pt x="21" y="1382"/>
                </a:lnTo>
                <a:lnTo>
                  <a:pt x="26" y="1382"/>
                </a:lnTo>
                <a:lnTo>
                  <a:pt x="21" y="1387"/>
                </a:lnTo>
                <a:lnTo>
                  <a:pt x="21" y="1382"/>
                </a:lnTo>
                <a:lnTo>
                  <a:pt x="16" y="1387"/>
                </a:lnTo>
                <a:lnTo>
                  <a:pt x="11" y="1387"/>
                </a:lnTo>
                <a:lnTo>
                  <a:pt x="5" y="1392"/>
                </a:lnTo>
                <a:lnTo>
                  <a:pt x="0" y="1398"/>
                </a:lnTo>
                <a:lnTo>
                  <a:pt x="0" y="1418"/>
                </a:lnTo>
                <a:lnTo>
                  <a:pt x="99" y="1361"/>
                </a:lnTo>
                <a:lnTo>
                  <a:pt x="99" y="1356"/>
                </a:lnTo>
                <a:lnTo>
                  <a:pt x="104" y="1356"/>
                </a:lnTo>
                <a:lnTo>
                  <a:pt x="120" y="1346"/>
                </a:lnTo>
                <a:lnTo>
                  <a:pt x="89" y="1392"/>
                </a:lnTo>
                <a:lnTo>
                  <a:pt x="83" y="1392"/>
                </a:lnTo>
                <a:lnTo>
                  <a:pt x="83" y="1398"/>
                </a:lnTo>
                <a:lnTo>
                  <a:pt x="5" y="1507"/>
                </a:lnTo>
                <a:lnTo>
                  <a:pt x="63" y="1429"/>
                </a:lnTo>
                <a:lnTo>
                  <a:pt x="68" y="1429"/>
                </a:lnTo>
                <a:lnTo>
                  <a:pt x="78" y="1424"/>
                </a:lnTo>
                <a:lnTo>
                  <a:pt x="78" y="1418"/>
                </a:lnTo>
                <a:lnTo>
                  <a:pt x="68" y="1424"/>
                </a:lnTo>
                <a:lnTo>
                  <a:pt x="83" y="1403"/>
                </a:lnTo>
                <a:lnTo>
                  <a:pt x="89" y="1403"/>
                </a:lnTo>
                <a:lnTo>
                  <a:pt x="94" y="1403"/>
                </a:lnTo>
                <a:lnTo>
                  <a:pt x="99" y="1398"/>
                </a:lnTo>
                <a:lnTo>
                  <a:pt x="99" y="1392"/>
                </a:lnTo>
                <a:lnTo>
                  <a:pt x="104" y="1392"/>
                </a:lnTo>
                <a:lnTo>
                  <a:pt x="99" y="1392"/>
                </a:lnTo>
                <a:lnTo>
                  <a:pt x="104" y="1392"/>
                </a:lnTo>
                <a:lnTo>
                  <a:pt x="99" y="1392"/>
                </a:lnTo>
                <a:lnTo>
                  <a:pt x="99" y="1387"/>
                </a:lnTo>
                <a:lnTo>
                  <a:pt x="94" y="1387"/>
                </a:lnTo>
                <a:lnTo>
                  <a:pt x="135" y="1341"/>
                </a:lnTo>
                <a:lnTo>
                  <a:pt x="135" y="1335"/>
                </a:lnTo>
                <a:lnTo>
                  <a:pt x="140" y="1335"/>
                </a:lnTo>
                <a:lnTo>
                  <a:pt x="146" y="1330"/>
                </a:lnTo>
                <a:lnTo>
                  <a:pt x="2276" y="2364"/>
                </a:lnTo>
                <a:lnTo>
                  <a:pt x="499" y="1205"/>
                </a:lnTo>
                <a:lnTo>
                  <a:pt x="483" y="1216"/>
                </a:lnTo>
                <a:lnTo>
                  <a:pt x="494" y="1211"/>
                </a:lnTo>
                <a:lnTo>
                  <a:pt x="499" y="1200"/>
                </a:lnTo>
                <a:lnTo>
                  <a:pt x="504" y="1205"/>
                </a:lnTo>
                <a:lnTo>
                  <a:pt x="499" y="1205"/>
                </a:lnTo>
                <a:lnTo>
                  <a:pt x="2276" y="2364"/>
                </a:lnTo>
                <a:lnTo>
                  <a:pt x="499" y="1200"/>
                </a:lnTo>
                <a:lnTo>
                  <a:pt x="504" y="1195"/>
                </a:lnTo>
                <a:lnTo>
                  <a:pt x="504" y="1200"/>
                </a:lnTo>
                <a:lnTo>
                  <a:pt x="499" y="1200"/>
                </a:lnTo>
                <a:lnTo>
                  <a:pt x="2276" y="2364"/>
                </a:lnTo>
                <a:lnTo>
                  <a:pt x="785" y="618"/>
                </a:lnTo>
                <a:lnTo>
                  <a:pt x="785" y="629"/>
                </a:lnTo>
                <a:lnTo>
                  <a:pt x="785" y="634"/>
                </a:lnTo>
                <a:lnTo>
                  <a:pt x="790" y="748"/>
                </a:lnTo>
                <a:lnTo>
                  <a:pt x="790" y="753"/>
                </a:lnTo>
                <a:lnTo>
                  <a:pt x="785" y="753"/>
                </a:lnTo>
                <a:lnTo>
                  <a:pt x="790" y="753"/>
                </a:lnTo>
                <a:lnTo>
                  <a:pt x="785" y="816"/>
                </a:lnTo>
                <a:lnTo>
                  <a:pt x="785" y="795"/>
                </a:lnTo>
                <a:lnTo>
                  <a:pt x="779" y="774"/>
                </a:lnTo>
                <a:lnTo>
                  <a:pt x="779" y="696"/>
                </a:lnTo>
                <a:lnTo>
                  <a:pt x="774" y="582"/>
                </a:lnTo>
                <a:lnTo>
                  <a:pt x="779" y="582"/>
                </a:lnTo>
                <a:lnTo>
                  <a:pt x="785" y="618"/>
                </a:lnTo>
                <a:lnTo>
                  <a:pt x="2276" y="2364"/>
                </a:lnTo>
                <a:lnTo>
                  <a:pt x="779" y="577"/>
                </a:lnTo>
                <a:lnTo>
                  <a:pt x="774" y="577"/>
                </a:lnTo>
                <a:lnTo>
                  <a:pt x="774" y="582"/>
                </a:lnTo>
                <a:lnTo>
                  <a:pt x="769" y="535"/>
                </a:lnTo>
                <a:lnTo>
                  <a:pt x="764" y="515"/>
                </a:lnTo>
                <a:lnTo>
                  <a:pt x="764" y="478"/>
                </a:lnTo>
                <a:lnTo>
                  <a:pt x="779" y="577"/>
                </a:lnTo>
                <a:lnTo>
                  <a:pt x="2276" y="2364"/>
                </a:lnTo>
                <a:lnTo>
                  <a:pt x="728" y="556"/>
                </a:lnTo>
                <a:lnTo>
                  <a:pt x="738" y="551"/>
                </a:lnTo>
                <a:lnTo>
                  <a:pt x="738" y="546"/>
                </a:lnTo>
                <a:lnTo>
                  <a:pt x="738" y="587"/>
                </a:lnTo>
                <a:lnTo>
                  <a:pt x="728" y="556"/>
                </a:lnTo>
                <a:lnTo>
                  <a:pt x="2276" y="2364"/>
                </a:lnTo>
                <a:lnTo>
                  <a:pt x="728" y="1013"/>
                </a:lnTo>
                <a:lnTo>
                  <a:pt x="728" y="1013"/>
                </a:lnTo>
                <a:lnTo>
                  <a:pt x="728" y="1018"/>
                </a:lnTo>
                <a:lnTo>
                  <a:pt x="728" y="1013"/>
                </a:lnTo>
                <a:lnTo>
                  <a:pt x="2276" y="2364"/>
                </a:lnTo>
                <a:lnTo>
                  <a:pt x="509" y="857"/>
                </a:lnTo>
                <a:lnTo>
                  <a:pt x="504" y="863"/>
                </a:lnTo>
                <a:lnTo>
                  <a:pt x="504" y="857"/>
                </a:lnTo>
                <a:lnTo>
                  <a:pt x="509" y="857"/>
                </a:lnTo>
                <a:lnTo>
                  <a:pt x="2276" y="2364"/>
                </a:lnTo>
                <a:lnTo>
                  <a:pt x="509" y="1065"/>
                </a:lnTo>
                <a:lnTo>
                  <a:pt x="520" y="1060"/>
                </a:lnTo>
                <a:lnTo>
                  <a:pt x="504" y="1070"/>
                </a:lnTo>
                <a:lnTo>
                  <a:pt x="509" y="1065"/>
                </a:lnTo>
                <a:lnTo>
                  <a:pt x="2276" y="2364"/>
                </a:lnTo>
                <a:lnTo>
                  <a:pt x="494" y="1076"/>
                </a:lnTo>
                <a:lnTo>
                  <a:pt x="520" y="1070"/>
                </a:lnTo>
                <a:lnTo>
                  <a:pt x="489" y="1081"/>
                </a:lnTo>
                <a:lnTo>
                  <a:pt x="494" y="1076"/>
                </a:lnTo>
                <a:lnTo>
                  <a:pt x="2276" y="2364"/>
                </a:lnTo>
                <a:lnTo>
                  <a:pt x="483" y="1086"/>
                </a:lnTo>
                <a:lnTo>
                  <a:pt x="546" y="1070"/>
                </a:lnTo>
                <a:lnTo>
                  <a:pt x="504" y="1091"/>
                </a:lnTo>
                <a:lnTo>
                  <a:pt x="546" y="1081"/>
                </a:lnTo>
                <a:lnTo>
                  <a:pt x="447" y="1117"/>
                </a:lnTo>
                <a:lnTo>
                  <a:pt x="483" y="1086"/>
                </a:lnTo>
                <a:lnTo>
                  <a:pt x="2276" y="2364"/>
                </a:lnTo>
                <a:lnTo>
                  <a:pt x="395" y="1112"/>
                </a:lnTo>
                <a:lnTo>
                  <a:pt x="400" y="1107"/>
                </a:lnTo>
                <a:lnTo>
                  <a:pt x="400" y="1112"/>
                </a:lnTo>
                <a:lnTo>
                  <a:pt x="400" y="1107"/>
                </a:lnTo>
                <a:lnTo>
                  <a:pt x="400" y="1112"/>
                </a:lnTo>
                <a:lnTo>
                  <a:pt x="395" y="1112"/>
                </a:lnTo>
                <a:lnTo>
                  <a:pt x="2276" y="2364"/>
                </a:lnTo>
                <a:lnTo>
                  <a:pt x="421" y="1044"/>
                </a:lnTo>
                <a:lnTo>
                  <a:pt x="416" y="1055"/>
                </a:lnTo>
                <a:lnTo>
                  <a:pt x="390" y="1070"/>
                </a:lnTo>
                <a:lnTo>
                  <a:pt x="421" y="1044"/>
                </a:lnTo>
                <a:lnTo>
                  <a:pt x="2276" y="2364"/>
                </a:lnTo>
                <a:lnTo>
                  <a:pt x="317" y="733"/>
                </a:lnTo>
                <a:lnTo>
                  <a:pt x="322" y="727"/>
                </a:lnTo>
                <a:lnTo>
                  <a:pt x="322" y="733"/>
                </a:lnTo>
                <a:lnTo>
                  <a:pt x="317" y="727"/>
                </a:lnTo>
                <a:lnTo>
                  <a:pt x="317" y="733"/>
                </a:lnTo>
                <a:lnTo>
                  <a:pt x="2276" y="2364"/>
                </a:lnTo>
                <a:lnTo>
                  <a:pt x="281" y="546"/>
                </a:lnTo>
                <a:lnTo>
                  <a:pt x="281" y="540"/>
                </a:lnTo>
                <a:lnTo>
                  <a:pt x="286" y="546"/>
                </a:lnTo>
                <a:lnTo>
                  <a:pt x="281" y="551"/>
                </a:lnTo>
                <a:lnTo>
                  <a:pt x="281" y="546"/>
                </a:lnTo>
                <a:lnTo>
                  <a:pt x="2276" y="2364"/>
                </a:lnTo>
                <a:lnTo>
                  <a:pt x="270" y="582"/>
                </a:lnTo>
                <a:lnTo>
                  <a:pt x="281" y="577"/>
                </a:lnTo>
                <a:lnTo>
                  <a:pt x="286" y="603"/>
                </a:lnTo>
                <a:lnTo>
                  <a:pt x="281" y="613"/>
                </a:lnTo>
                <a:lnTo>
                  <a:pt x="276" y="618"/>
                </a:lnTo>
                <a:lnTo>
                  <a:pt x="265" y="613"/>
                </a:lnTo>
                <a:lnTo>
                  <a:pt x="270" y="582"/>
                </a:lnTo>
                <a:lnTo>
                  <a:pt x="2276" y="2364"/>
                </a:lnTo>
                <a:lnTo>
                  <a:pt x="260" y="629"/>
                </a:lnTo>
                <a:lnTo>
                  <a:pt x="265" y="634"/>
                </a:lnTo>
                <a:lnTo>
                  <a:pt x="260" y="644"/>
                </a:lnTo>
                <a:lnTo>
                  <a:pt x="255" y="639"/>
                </a:lnTo>
                <a:lnTo>
                  <a:pt x="260" y="629"/>
                </a:lnTo>
                <a:lnTo>
                  <a:pt x="2276" y="2364"/>
                </a:lnTo>
                <a:lnTo>
                  <a:pt x="244" y="696"/>
                </a:lnTo>
                <a:lnTo>
                  <a:pt x="286" y="644"/>
                </a:lnTo>
                <a:lnTo>
                  <a:pt x="281" y="676"/>
                </a:lnTo>
                <a:lnTo>
                  <a:pt x="234" y="727"/>
                </a:lnTo>
                <a:lnTo>
                  <a:pt x="244" y="696"/>
                </a:lnTo>
                <a:lnTo>
                  <a:pt x="2276" y="2364"/>
                </a:lnTo>
                <a:lnTo>
                  <a:pt x="11" y="961"/>
                </a:lnTo>
                <a:lnTo>
                  <a:pt x="239" y="702"/>
                </a:lnTo>
                <a:lnTo>
                  <a:pt x="229" y="733"/>
                </a:lnTo>
                <a:lnTo>
                  <a:pt x="192" y="769"/>
                </a:lnTo>
                <a:lnTo>
                  <a:pt x="187" y="769"/>
                </a:lnTo>
                <a:lnTo>
                  <a:pt x="172" y="774"/>
                </a:lnTo>
                <a:lnTo>
                  <a:pt x="172" y="779"/>
                </a:lnTo>
                <a:lnTo>
                  <a:pt x="177" y="785"/>
                </a:lnTo>
                <a:lnTo>
                  <a:pt x="161" y="800"/>
                </a:lnTo>
                <a:lnTo>
                  <a:pt x="52" y="940"/>
                </a:lnTo>
                <a:lnTo>
                  <a:pt x="11" y="961"/>
                </a:lnTo>
                <a:lnTo>
                  <a:pt x="2276" y="2364"/>
                </a:lnTo>
                <a:lnTo>
                  <a:pt x="224" y="743"/>
                </a:lnTo>
                <a:lnTo>
                  <a:pt x="213" y="774"/>
                </a:lnTo>
                <a:lnTo>
                  <a:pt x="198" y="774"/>
                </a:lnTo>
                <a:lnTo>
                  <a:pt x="224" y="743"/>
                </a:lnTo>
                <a:lnTo>
                  <a:pt x="2276" y="2364"/>
                </a:lnTo>
                <a:lnTo>
                  <a:pt x="135" y="883"/>
                </a:lnTo>
                <a:lnTo>
                  <a:pt x="114" y="899"/>
                </a:lnTo>
                <a:lnTo>
                  <a:pt x="52" y="935"/>
                </a:lnTo>
                <a:lnTo>
                  <a:pt x="182" y="790"/>
                </a:lnTo>
                <a:lnTo>
                  <a:pt x="192" y="795"/>
                </a:lnTo>
                <a:lnTo>
                  <a:pt x="198" y="795"/>
                </a:lnTo>
                <a:lnTo>
                  <a:pt x="203" y="790"/>
                </a:lnTo>
                <a:lnTo>
                  <a:pt x="192" y="821"/>
                </a:lnTo>
                <a:lnTo>
                  <a:pt x="213" y="785"/>
                </a:lnTo>
                <a:lnTo>
                  <a:pt x="218" y="774"/>
                </a:lnTo>
                <a:lnTo>
                  <a:pt x="234" y="738"/>
                </a:lnTo>
                <a:lnTo>
                  <a:pt x="281" y="681"/>
                </a:lnTo>
                <a:lnTo>
                  <a:pt x="260" y="738"/>
                </a:lnTo>
                <a:lnTo>
                  <a:pt x="255" y="738"/>
                </a:lnTo>
                <a:lnTo>
                  <a:pt x="244" y="748"/>
                </a:lnTo>
                <a:lnTo>
                  <a:pt x="250" y="748"/>
                </a:lnTo>
                <a:lnTo>
                  <a:pt x="255" y="743"/>
                </a:lnTo>
                <a:lnTo>
                  <a:pt x="229" y="779"/>
                </a:lnTo>
                <a:lnTo>
                  <a:pt x="198" y="821"/>
                </a:lnTo>
                <a:lnTo>
                  <a:pt x="192" y="826"/>
                </a:lnTo>
                <a:lnTo>
                  <a:pt x="192" y="821"/>
                </a:lnTo>
                <a:lnTo>
                  <a:pt x="187" y="826"/>
                </a:lnTo>
                <a:lnTo>
                  <a:pt x="135" y="883"/>
                </a:lnTo>
                <a:lnTo>
                  <a:pt x="2276" y="2364"/>
                </a:lnTo>
                <a:lnTo>
                  <a:pt x="213" y="951"/>
                </a:lnTo>
                <a:lnTo>
                  <a:pt x="218" y="946"/>
                </a:lnTo>
                <a:lnTo>
                  <a:pt x="213" y="946"/>
                </a:lnTo>
                <a:lnTo>
                  <a:pt x="218" y="946"/>
                </a:lnTo>
                <a:lnTo>
                  <a:pt x="213" y="951"/>
                </a:lnTo>
                <a:lnTo>
                  <a:pt x="2276" y="2364"/>
                </a:lnTo>
                <a:lnTo>
                  <a:pt x="203" y="1174"/>
                </a:lnTo>
                <a:lnTo>
                  <a:pt x="198" y="1169"/>
                </a:lnTo>
                <a:lnTo>
                  <a:pt x="192" y="1169"/>
                </a:lnTo>
                <a:lnTo>
                  <a:pt x="192" y="1174"/>
                </a:lnTo>
                <a:lnTo>
                  <a:pt x="187" y="1174"/>
                </a:lnTo>
                <a:lnTo>
                  <a:pt x="187" y="1179"/>
                </a:lnTo>
                <a:lnTo>
                  <a:pt x="192" y="1179"/>
                </a:lnTo>
                <a:lnTo>
                  <a:pt x="198" y="1179"/>
                </a:lnTo>
                <a:lnTo>
                  <a:pt x="192" y="1185"/>
                </a:lnTo>
                <a:lnTo>
                  <a:pt x="172" y="1195"/>
                </a:lnTo>
                <a:lnTo>
                  <a:pt x="187" y="1185"/>
                </a:lnTo>
                <a:lnTo>
                  <a:pt x="146" y="1226"/>
                </a:lnTo>
                <a:lnTo>
                  <a:pt x="172" y="1195"/>
                </a:lnTo>
                <a:lnTo>
                  <a:pt x="229" y="1117"/>
                </a:lnTo>
                <a:lnTo>
                  <a:pt x="281" y="1076"/>
                </a:lnTo>
                <a:lnTo>
                  <a:pt x="333" y="1029"/>
                </a:lnTo>
                <a:lnTo>
                  <a:pt x="374" y="977"/>
                </a:lnTo>
                <a:lnTo>
                  <a:pt x="379" y="977"/>
                </a:lnTo>
                <a:lnTo>
                  <a:pt x="307" y="1060"/>
                </a:lnTo>
                <a:lnTo>
                  <a:pt x="239" y="1138"/>
                </a:lnTo>
                <a:lnTo>
                  <a:pt x="234" y="1138"/>
                </a:lnTo>
                <a:lnTo>
                  <a:pt x="213" y="1164"/>
                </a:lnTo>
                <a:lnTo>
                  <a:pt x="213" y="1159"/>
                </a:lnTo>
                <a:lnTo>
                  <a:pt x="203" y="1159"/>
                </a:lnTo>
                <a:lnTo>
                  <a:pt x="208" y="1164"/>
                </a:lnTo>
                <a:lnTo>
                  <a:pt x="213" y="1164"/>
                </a:lnTo>
                <a:lnTo>
                  <a:pt x="203" y="1174"/>
                </a:lnTo>
                <a:lnTo>
                  <a:pt x="2276" y="2364"/>
                </a:lnTo>
                <a:lnTo>
                  <a:pt x="270" y="1164"/>
                </a:lnTo>
                <a:lnTo>
                  <a:pt x="250" y="1205"/>
                </a:lnTo>
                <a:lnTo>
                  <a:pt x="244" y="1226"/>
                </a:lnTo>
                <a:lnTo>
                  <a:pt x="250" y="1221"/>
                </a:lnTo>
                <a:lnTo>
                  <a:pt x="255" y="1221"/>
                </a:lnTo>
                <a:lnTo>
                  <a:pt x="255" y="1216"/>
                </a:lnTo>
                <a:lnTo>
                  <a:pt x="255" y="1211"/>
                </a:lnTo>
                <a:lnTo>
                  <a:pt x="281" y="1179"/>
                </a:lnTo>
                <a:lnTo>
                  <a:pt x="343" y="1107"/>
                </a:lnTo>
                <a:lnTo>
                  <a:pt x="400" y="1081"/>
                </a:lnTo>
                <a:lnTo>
                  <a:pt x="364" y="1128"/>
                </a:lnTo>
                <a:lnTo>
                  <a:pt x="265" y="1211"/>
                </a:lnTo>
                <a:lnTo>
                  <a:pt x="182" y="1278"/>
                </a:lnTo>
                <a:lnTo>
                  <a:pt x="270" y="1164"/>
                </a:lnTo>
                <a:lnTo>
                  <a:pt x="2276" y="2364"/>
                </a:lnTo>
                <a:lnTo>
                  <a:pt x="327" y="1143"/>
                </a:lnTo>
                <a:lnTo>
                  <a:pt x="317" y="1148"/>
                </a:lnTo>
                <a:lnTo>
                  <a:pt x="322" y="1148"/>
                </a:lnTo>
                <a:lnTo>
                  <a:pt x="327" y="1153"/>
                </a:lnTo>
                <a:lnTo>
                  <a:pt x="333" y="1148"/>
                </a:lnTo>
                <a:lnTo>
                  <a:pt x="333" y="1143"/>
                </a:lnTo>
                <a:lnTo>
                  <a:pt x="327" y="1143"/>
                </a:lnTo>
                <a:lnTo>
                  <a:pt x="2276" y="2364"/>
                </a:lnTo>
                <a:lnTo>
                  <a:pt x="909" y="390"/>
                </a:lnTo>
                <a:lnTo>
                  <a:pt x="904" y="395"/>
                </a:lnTo>
                <a:lnTo>
                  <a:pt x="904" y="390"/>
                </a:lnTo>
                <a:lnTo>
                  <a:pt x="904" y="395"/>
                </a:lnTo>
                <a:lnTo>
                  <a:pt x="899" y="395"/>
                </a:lnTo>
                <a:lnTo>
                  <a:pt x="904" y="395"/>
                </a:lnTo>
                <a:lnTo>
                  <a:pt x="909" y="390"/>
                </a:lnTo>
                <a:lnTo>
                  <a:pt x="2276" y="2364"/>
                </a:lnTo>
                <a:lnTo>
                  <a:pt x="343" y="2213"/>
                </a:lnTo>
                <a:lnTo>
                  <a:pt x="338" y="2234"/>
                </a:lnTo>
                <a:lnTo>
                  <a:pt x="333" y="2234"/>
                </a:lnTo>
                <a:lnTo>
                  <a:pt x="333" y="2224"/>
                </a:lnTo>
                <a:lnTo>
                  <a:pt x="327" y="2244"/>
                </a:lnTo>
                <a:lnTo>
                  <a:pt x="338" y="2234"/>
                </a:lnTo>
                <a:lnTo>
                  <a:pt x="343" y="2213"/>
                </a:lnTo>
                <a:lnTo>
                  <a:pt x="2276" y="2364"/>
                </a:lnTo>
                <a:lnTo>
                  <a:pt x="364" y="1252"/>
                </a:lnTo>
                <a:lnTo>
                  <a:pt x="369" y="1252"/>
                </a:lnTo>
                <a:lnTo>
                  <a:pt x="369" y="1247"/>
                </a:lnTo>
                <a:lnTo>
                  <a:pt x="369" y="1242"/>
                </a:lnTo>
                <a:lnTo>
                  <a:pt x="364" y="1242"/>
                </a:lnTo>
                <a:lnTo>
                  <a:pt x="364" y="1237"/>
                </a:lnTo>
                <a:lnTo>
                  <a:pt x="353" y="1242"/>
                </a:lnTo>
                <a:lnTo>
                  <a:pt x="348" y="1247"/>
                </a:lnTo>
                <a:lnTo>
                  <a:pt x="348" y="1252"/>
                </a:lnTo>
                <a:lnTo>
                  <a:pt x="348" y="1247"/>
                </a:lnTo>
                <a:lnTo>
                  <a:pt x="348" y="1252"/>
                </a:lnTo>
                <a:lnTo>
                  <a:pt x="353" y="1252"/>
                </a:lnTo>
                <a:lnTo>
                  <a:pt x="348" y="1252"/>
                </a:lnTo>
                <a:lnTo>
                  <a:pt x="353" y="1252"/>
                </a:lnTo>
                <a:lnTo>
                  <a:pt x="359" y="1252"/>
                </a:lnTo>
                <a:lnTo>
                  <a:pt x="353" y="1252"/>
                </a:lnTo>
                <a:lnTo>
                  <a:pt x="359" y="1252"/>
                </a:lnTo>
                <a:lnTo>
                  <a:pt x="353" y="1252"/>
                </a:lnTo>
                <a:lnTo>
                  <a:pt x="359" y="1252"/>
                </a:lnTo>
                <a:lnTo>
                  <a:pt x="353" y="1257"/>
                </a:lnTo>
                <a:lnTo>
                  <a:pt x="359" y="1252"/>
                </a:lnTo>
                <a:lnTo>
                  <a:pt x="359" y="1257"/>
                </a:lnTo>
                <a:lnTo>
                  <a:pt x="364" y="1252"/>
                </a:lnTo>
                <a:lnTo>
                  <a:pt x="2276" y="2364"/>
                </a:lnTo>
                <a:lnTo>
                  <a:pt x="338" y="1382"/>
                </a:lnTo>
                <a:lnTo>
                  <a:pt x="333" y="1387"/>
                </a:lnTo>
                <a:lnTo>
                  <a:pt x="338" y="1387"/>
                </a:lnTo>
                <a:lnTo>
                  <a:pt x="343" y="1382"/>
                </a:lnTo>
                <a:lnTo>
                  <a:pt x="338" y="1382"/>
                </a:lnTo>
                <a:lnTo>
                  <a:pt x="2276" y="2364"/>
                </a:lnTo>
                <a:lnTo>
                  <a:pt x="333" y="1974"/>
                </a:lnTo>
                <a:lnTo>
                  <a:pt x="338" y="1912"/>
                </a:lnTo>
                <a:lnTo>
                  <a:pt x="333" y="1922"/>
                </a:lnTo>
                <a:lnTo>
                  <a:pt x="333" y="1938"/>
                </a:lnTo>
                <a:lnTo>
                  <a:pt x="333" y="1974"/>
                </a:lnTo>
                <a:lnTo>
                  <a:pt x="2276" y="2364"/>
                </a:lnTo>
                <a:lnTo>
                  <a:pt x="333" y="1335"/>
                </a:lnTo>
                <a:lnTo>
                  <a:pt x="327" y="1341"/>
                </a:lnTo>
                <a:lnTo>
                  <a:pt x="333" y="1341"/>
                </a:lnTo>
                <a:lnTo>
                  <a:pt x="333" y="1335"/>
                </a:lnTo>
                <a:lnTo>
                  <a:pt x="2276" y="2364"/>
                </a:lnTo>
                <a:lnTo>
                  <a:pt x="343" y="1335"/>
                </a:lnTo>
                <a:lnTo>
                  <a:pt x="338" y="1335"/>
                </a:lnTo>
                <a:lnTo>
                  <a:pt x="333" y="1341"/>
                </a:lnTo>
                <a:lnTo>
                  <a:pt x="338" y="1341"/>
                </a:lnTo>
                <a:lnTo>
                  <a:pt x="343" y="1335"/>
                </a:lnTo>
                <a:lnTo>
                  <a:pt x="2276" y="2364"/>
                </a:lnTo>
                <a:lnTo>
                  <a:pt x="327" y="1974"/>
                </a:lnTo>
                <a:lnTo>
                  <a:pt x="327" y="1990"/>
                </a:lnTo>
                <a:lnTo>
                  <a:pt x="333" y="1979"/>
                </a:lnTo>
                <a:lnTo>
                  <a:pt x="327" y="1974"/>
                </a:lnTo>
                <a:lnTo>
                  <a:pt x="2276" y="2364"/>
                </a:lnTo>
                <a:lnTo>
                  <a:pt x="333" y="1330"/>
                </a:lnTo>
                <a:lnTo>
                  <a:pt x="327" y="1330"/>
                </a:lnTo>
                <a:lnTo>
                  <a:pt x="322" y="1335"/>
                </a:lnTo>
                <a:lnTo>
                  <a:pt x="327" y="1335"/>
                </a:lnTo>
                <a:lnTo>
                  <a:pt x="333" y="1335"/>
                </a:lnTo>
                <a:lnTo>
                  <a:pt x="333" y="1330"/>
                </a:lnTo>
                <a:lnTo>
                  <a:pt x="2276" y="2364"/>
                </a:lnTo>
                <a:lnTo>
                  <a:pt x="463" y="1122"/>
                </a:lnTo>
                <a:lnTo>
                  <a:pt x="463" y="1128"/>
                </a:lnTo>
                <a:lnTo>
                  <a:pt x="468" y="1122"/>
                </a:lnTo>
                <a:lnTo>
                  <a:pt x="473" y="1117"/>
                </a:lnTo>
                <a:lnTo>
                  <a:pt x="478" y="1112"/>
                </a:lnTo>
                <a:lnTo>
                  <a:pt x="483" y="1112"/>
                </a:lnTo>
                <a:lnTo>
                  <a:pt x="483" y="1107"/>
                </a:lnTo>
                <a:lnTo>
                  <a:pt x="478" y="1112"/>
                </a:lnTo>
                <a:lnTo>
                  <a:pt x="468" y="1117"/>
                </a:lnTo>
                <a:lnTo>
                  <a:pt x="463" y="1122"/>
                </a:lnTo>
                <a:lnTo>
                  <a:pt x="2276" y="2364"/>
                </a:lnTo>
                <a:lnTo>
                  <a:pt x="447" y="1221"/>
                </a:lnTo>
                <a:lnTo>
                  <a:pt x="452" y="1221"/>
                </a:lnTo>
                <a:lnTo>
                  <a:pt x="457" y="1221"/>
                </a:lnTo>
                <a:lnTo>
                  <a:pt x="457" y="1216"/>
                </a:lnTo>
                <a:lnTo>
                  <a:pt x="463" y="1216"/>
                </a:lnTo>
                <a:lnTo>
                  <a:pt x="457" y="1211"/>
                </a:lnTo>
                <a:lnTo>
                  <a:pt x="452" y="1211"/>
                </a:lnTo>
                <a:lnTo>
                  <a:pt x="447" y="1216"/>
                </a:lnTo>
                <a:lnTo>
                  <a:pt x="447" y="1221"/>
                </a:lnTo>
                <a:lnTo>
                  <a:pt x="2276" y="2364"/>
                </a:lnTo>
                <a:lnTo>
                  <a:pt x="379" y="1320"/>
                </a:lnTo>
                <a:lnTo>
                  <a:pt x="385" y="1315"/>
                </a:lnTo>
                <a:lnTo>
                  <a:pt x="374" y="1315"/>
                </a:lnTo>
                <a:lnTo>
                  <a:pt x="374" y="1320"/>
                </a:lnTo>
                <a:lnTo>
                  <a:pt x="379" y="1320"/>
                </a:lnTo>
                <a:lnTo>
                  <a:pt x="2276" y="2364"/>
                </a:lnTo>
                <a:lnTo>
                  <a:pt x="379" y="1372"/>
                </a:lnTo>
                <a:lnTo>
                  <a:pt x="390" y="1366"/>
                </a:lnTo>
                <a:lnTo>
                  <a:pt x="390" y="1361"/>
                </a:lnTo>
                <a:lnTo>
                  <a:pt x="379" y="1372"/>
                </a:lnTo>
                <a:lnTo>
                  <a:pt x="2276" y="2364"/>
                </a:lnTo>
                <a:lnTo>
                  <a:pt x="395" y="1325"/>
                </a:lnTo>
                <a:lnTo>
                  <a:pt x="390" y="1320"/>
                </a:lnTo>
                <a:lnTo>
                  <a:pt x="385" y="1320"/>
                </a:lnTo>
                <a:lnTo>
                  <a:pt x="379" y="1325"/>
                </a:lnTo>
                <a:lnTo>
                  <a:pt x="374" y="1330"/>
                </a:lnTo>
                <a:lnTo>
                  <a:pt x="379" y="1330"/>
                </a:lnTo>
                <a:lnTo>
                  <a:pt x="374" y="1330"/>
                </a:lnTo>
                <a:lnTo>
                  <a:pt x="374" y="1335"/>
                </a:lnTo>
                <a:lnTo>
                  <a:pt x="379" y="1330"/>
                </a:lnTo>
                <a:lnTo>
                  <a:pt x="374" y="1335"/>
                </a:lnTo>
                <a:lnTo>
                  <a:pt x="379" y="1335"/>
                </a:lnTo>
                <a:lnTo>
                  <a:pt x="385" y="1335"/>
                </a:lnTo>
                <a:lnTo>
                  <a:pt x="385" y="1330"/>
                </a:lnTo>
                <a:lnTo>
                  <a:pt x="390" y="1330"/>
                </a:lnTo>
                <a:lnTo>
                  <a:pt x="390" y="1325"/>
                </a:lnTo>
                <a:lnTo>
                  <a:pt x="395" y="1325"/>
                </a:lnTo>
                <a:lnTo>
                  <a:pt x="2276" y="2364"/>
                </a:lnTo>
                <a:lnTo>
                  <a:pt x="395" y="1283"/>
                </a:lnTo>
                <a:lnTo>
                  <a:pt x="390" y="1278"/>
                </a:lnTo>
                <a:lnTo>
                  <a:pt x="385" y="1278"/>
                </a:lnTo>
                <a:lnTo>
                  <a:pt x="385" y="1283"/>
                </a:lnTo>
                <a:lnTo>
                  <a:pt x="379" y="1283"/>
                </a:lnTo>
                <a:lnTo>
                  <a:pt x="374" y="1283"/>
                </a:lnTo>
                <a:lnTo>
                  <a:pt x="369" y="1289"/>
                </a:lnTo>
                <a:lnTo>
                  <a:pt x="374" y="1289"/>
                </a:lnTo>
                <a:lnTo>
                  <a:pt x="369" y="1289"/>
                </a:lnTo>
                <a:lnTo>
                  <a:pt x="369" y="1294"/>
                </a:lnTo>
                <a:lnTo>
                  <a:pt x="369" y="1299"/>
                </a:lnTo>
                <a:lnTo>
                  <a:pt x="369" y="1294"/>
                </a:lnTo>
                <a:lnTo>
                  <a:pt x="369" y="1299"/>
                </a:lnTo>
                <a:lnTo>
                  <a:pt x="374" y="1299"/>
                </a:lnTo>
                <a:lnTo>
                  <a:pt x="369" y="1299"/>
                </a:lnTo>
                <a:lnTo>
                  <a:pt x="374" y="1299"/>
                </a:lnTo>
                <a:lnTo>
                  <a:pt x="379" y="1299"/>
                </a:lnTo>
                <a:lnTo>
                  <a:pt x="385" y="1299"/>
                </a:lnTo>
                <a:lnTo>
                  <a:pt x="390" y="1294"/>
                </a:lnTo>
                <a:lnTo>
                  <a:pt x="390" y="1289"/>
                </a:lnTo>
                <a:lnTo>
                  <a:pt x="395" y="1289"/>
                </a:lnTo>
                <a:lnTo>
                  <a:pt x="395" y="1283"/>
                </a:lnTo>
                <a:lnTo>
                  <a:pt x="2276" y="2364"/>
                </a:lnTo>
                <a:lnTo>
                  <a:pt x="270" y="1361"/>
                </a:lnTo>
                <a:lnTo>
                  <a:pt x="270" y="1356"/>
                </a:lnTo>
                <a:lnTo>
                  <a:pt x="260" y="1356"/>
                </a:lnTo>
                <a:lnTo>
                  <a:pt x="255" y="1361"/>
                </a:lnTo>
                <a:lnTo>
                  <a:pt x="250" y="1366"/>
                </a:lnTo>
                <a:lnTo>
                  <a:pt x="244" y="1372"/>
                </a:lnTo>
                <a:lnTo>
                  <a:pt x="239" y="1377"/>
                </a:lnTo>
                <a:lnTo>
                  <a:pt x="244" y="1377"/>
                </a:lnTo>
                <a:lnTo>
                  <a:pt x="239" y="1377"/>
                </a:lnTo>
                <a:lnTo>
                  <a:pt x="244" y="1377"/>
                </a:lnTo>
                <a:lnTo>
                  <a:pt x="239" y="1382"/>
                </a:lnTo>
                <a:lnTo>
                  <a:pt x="244" y="1377"/>
                </a:lnTo>
                <a:lnTo>
                  <a:pt x="250" y="1377"/>
                </a:lnTo>
                <a:lnTo>
                  <a:pt x="250" y="1382"/>
                </a:lnTo>
                <a:lnTo>
                  <a:pt x="250" y="1377"/>
                </a:lnTo>
                <a:lnTo>
                  <a:pt x="255" y="1377"/>
                </a:lnTo>
                <a:lnTo>
                  <a:pt x="255" y="1382"/>
                </a:lnTo>
                <a:lnTo>
                  <a:pt x="255" y="1377"/>
                </a:lnTo>
                <a:lnTo>
                  <a:pt x="265" y="1372"/>
                </a:lnTo>
                <a:lnTo>
                  <a:pt x="265" y="1366"/>
                </a:lnTo>
                <a:lnTo>
                  <a:pt x="270" y="1366"/>
                </a:lnTo>
                <a:lnTo>
                  <a:pt x="270" y="1361"/>
                </a:lnTo>
                <a:lnTo>
                  <a:pt x="2276" y="2364"/>
                </a:lnTo>
                <a:lnTo>
                  <a:pt x="255" y="1289"/>
                </a:lnTo>
                <a:lnTo>
                  <a:pt x="244" y="1294"/>
                </a:lnTo>
                <a:lnTo>
                  <a:pt x="234" y="1299"/>
                </a:lnTo>
                <a:lnTo>
                  <a:pt x="239" y="1299"/>
                </a:lnTo>
                <a:lnTo>
                  <a:pt x="255" y="1294"/>
                </a:lnTo>
                <a:lnTo>
                  <a:pt x="255" y="1289"/>
                </a:lnTo>
                <a:lnTo>
                  <a:pt x="2276" y="2364"/>
                </a:lnTo>
                <a:lnTo>
                  <a:pt x="286" y="1278"/>
                </a:lnTo>
                <a:lnTo>
                  <a:pt x="286" y="1273"/>
                </a:lnTo>
                <a:lnTo>
                  <a:pt x="281" y="1278"/>
                </a:lnTo>
                <a:lnTo>
                  <a:pt x="286" y="1278"/>
                </a:lnTo>
                <a:lnTo>
                  <a:pt x="2276" y="2364"/>
                </a:lnTo>
                <a:lnTo>
                  <a:pt x="270" y="1283"/>
                </a:lnTo>
                <a:lnTo>
                  <a:pt x="276" y="1283"/>
                </a:lnTo>
                <a:lnTo>
                  <a:pt x="276" y="1278"/>
                </a:lnTo>
                <a:lnTo>
                  <a:pt x="270" y="1283"/>
                </a:lnTo>
                <a:lnTo>
                  <a:pt x="270" y="1289"/>
                </a:lnTo>
                <a:lnTo>
                  <a:pt x="270" y="1283"/>
                </a:lnTo>
                <a:lnTo>
                  <a:pt x="2276" y="2364"/>
                </a:lnTo>
                <a:lnTo>
                  <a:pt x="286" y="1341"/>
                </a:lnTo>
                <a:lnTo>
                  <a:pt x="286" y="1335"/>
                </a:lnTo>
                <a:lnTo>
                  <a:pt x="281" y="1335"/>
                </a:lnTo>
                <a:lnTo>
                  <a:pt x="276" y="1346"/>
                </a:lnTo>
                <a:lnTo>
                  <a:pt x="270" y="1346"/>
                </a:lnTo>
                <a:lnTo>
                  <a:pt x="281" y="1346"/>
                </a:lnTo>
                <a:lnTo>
                  <a:pt x="286" y="1341"/>
                </a:lnTo>
                <a:lnTo>
                  <a:pt x="2276" y="2364"/>
                </a:lnTo>
                <a:lnTo>
                  <a:pt x="296" y="1278"/>
                </a:lnTo>
                <a:lnTo>
                  <a:pt x="302" y="1273"/>
                </a:lnTo>
                <a:lnTo>
                  <a:pt x="307" y="1273"/>
                </a:lnTo>
                <a:lnTo>
                  <a:pt x="307" y="1268"/>
                </a:lnTo>
                <a:lnTo>
                  <a:pt x="317" y="1263"/>
                </a:lnTo>
                <a:lnTo>
                  <a:pt x="307" y="1263"/>
                </a:lnTo>
                <a:lnTo>
                  <a:pt x="307" y="1257"/>
                </a:lnTo>
                <a:lnTo>
                  <a:pt x="296" y="1263"/>
                </a:lnTo>
                <a:lnTo>
                  <a:pt x="291" y="1268"/>
                </a:lnTo>
                <a:lnTo>
                  <a:pt x="286" y="1268"/>
                </a:lnTo>
                <a:lnTo>
                  <a:pt x="291" y="1268"/>
                </a:lnTo>
                <a:lnTo>
                  <a:pt x="291" y="1273"/>
                </a:lnTo>
                <a:lnTo>
                  <a:pt x="291" y="1268"/>
                </a:lnTo>
                <a:lnTo>
                  <a:pt x="291" y="1273"/>
                </a:lnTo>
                <a:lnTo>
                  <a:pt x="286" y="1278"/>
                </a:lnTo>
                <a:lnTo>
                  <a:pt x="291" y="1273"/>
                </a:lnTo>
                <a:lnTo>
                  <a:pt x="291" y="1278"/>
                </a:lnTo>
                <a:lnTo>
                  <a:pt x="291" y="1273"/>
                </a:lnTo>
                <a:lnTo>
                  <a:pt x="296" y="1278"/>
                </a:lnTo>
                <a:lnTo>
                  <a:pt x="2276" y="2364"/>
                </a:lnTo>
                <a:lnTo>
                  <a:pt x="213" y="1382"/>
                </a:lnTo>
                <a:lnTo>
                  <a:pt x="224" y="1377"/>
                </a:lnTo>
                <a:lnTo>
                  <a:pt x="224" y="1372"/>
                </a:lnTo>
                <a:lnTo>
                  <a:pt x="218" y="1372"/>
                </a:lnTo>
                <a:lnTo>
                  <a:pt x="213" y="1382"/>
                </a:lnTo>
                <a:lnTo>
                  <a:pt x="213" y="1377"/>
                </a:lnTo>
                <a:lnTo>
                  <a:pt x="213" y="1382"/>
                </a:lnTo>
                <a:lnTo>
                  <a:pt x="2276" y="2364"/>
                </a:lnTo>
                <a:lnTo>
                  <a:pt x="317" y="1351"/>
                </a:lnTo>
                <a:lnTo>
                  <a:pt x="296" y="1361"/>
                </a:lnTo>
                <a:lnTo>
                  <a:pt x="307" y="1356"/>
                </a:lnTo>
                <a:lnTo>
                  <a:pt x="317" y="1351"/>
                </a:lnTo>
                <a:lnTo>
                  <a:pt x="2276" y="2364"/>
                </a:lnTo>
                <a:lnTo>
                  <a:pt x="302" y="1341"/>
                </a:lnTo>
                <a:lnTo>
                  <a:pt x="307" y="1335"/>
                </a:lnTo>
                <a:lnTo>
                  <a:pt x="302" y="1335"/>
                </a:lnTo>
                <a:lnTo>
                  <a:pt x="296" y="1341"/>
                </a:lnTo>
                <a:lnTo>
                  <a:pt x="302" y="1341"/>
                </a:lnTo>
                <a:lnTo>
                  <a:pt x="2276" y="2364"/>
                </a:lnTo>
                <a:lnTo>
                  <a:pt x="353" y="1195"/>
                </a:lnTo>
                <a:lnTo>
                  <a:pt x="359" y="1195"/>
                </a:lnTo>
                <a:lnTo>
                  <a:pt x="364" y="1190"/>
                </a:lnTo>
                <a:lnTo>
                  <a:pt x="353" y="1195"/>
                </a:lnTo>
                <a:lnTo>
                  <a:pt x="2276" y="2364"/>
                </a:lnTo>
                <a:lnTo>
                  <a:pt x="343" y="2052"/>
                </a:lnTo>
                <a:lnTo>
                  <a:pt x="343" y="2057"/>
                </a:lnTo>
                <a:lnTo>
                  <a:pt x="343" y="2068"/>
                </a:lnTo>
                <a:lnTo>
                  <a:pt x="343" y="2052"/>
                </a:lnTo>
                <a:lnTo>
                  <a:pt x="2276" y="2364"/>
                </a:lnTo>
                <a:lnTo>
                  <a:pt x="322" y="1964"/>
                </a:lnTo>
                <a:lnTo>
                  <a:pt x="322" y="1979"/>
                </a:lnTo>
                <a:lnTo>
                  <a:pt x="322" y="1974"/>
                </a:lnTo>
                <a:lnTo>
                  <a:pt x="322" y="1964"/>
                </a:lnTo>
                <a:lnTo>
                  <a:pt x="2276" y="2364"/>
                </a:lnTo>
                <a:lnTo>
                  <a:pt x="348" y="1289"/>
                </a:lnTo>
                <a:lnTo>
                  <a:pt x="348" y="1283"/>
                </a:lnTo>
                <a:lnTo>
                  <a:pt x="343" y="1289"/>
                </a:lnTo>
                <a:lnTo>
                  <a:pt x="348" y="1289"/>
                </a:lnTo>
                <a:lnTo>
                  <a:pt x="2276" y="2364"/>
                </a:lnTo>
                <a:lnTo>
                  <a:pt x="624" y="1122"/>
                </a:lnTo>
                <a:lnTo>
                  <a:pt x="624" y="1128"/>
                </a:lnTo>
                <a:lnTo>
                  <a:pt x="634" y="1122"/>
                </a:lnTo>
                <a:lnTo>
                  <a:pt x="629" y="1122"/>
                </a:lnTo>
                <a:lnTo>
                  <a:pt x="624" y="1122"/>
                </a:lnTo>
                <a:lnTo>
                  <a:pt x="2276" y="2364"/>
                </a:lnTo>
                <a:lnTo>
                  <a:pt x="779" y="1091"/>
                </a:lnTo>
                <a:lnTo>
                  <a:pt x="785" y="1086"/>
                </a:lnTo>
                <a:lnTo>
                  <a:pt x="790" y="1081"/>
                </a:lnTo>
                <a:lnTo>
                  <a:pt x="790" y="1076"/>
                </a:lnTo>
                <a:lnTo>
                  <a:pt x="785" y="1081"/>
                </a:lnTo>
                <a:lnTo>
                  <a:pt x="779" y="1091"/>
                </a:lnTo>
                <a:lnTo>
                  <a:pt x="779" y="1086"/>
                </a:lnTo>
                <a:lnTo>
                  <a:pt x="779" y="1091"/>
                </a:lnTo>
                <a:lnTo>
                  <a:pt x="2276" y="2364"/>
                </a:lnTo>
                <a:lnTo>
                  <a:pt x="790" y="1107"/>
                </a:lnTo>
                <a:lnTo>
                  <a:pt x="790" y="1102"/>
                </a:lnTo>
                <a:lnTo>
                  <a:pt x="790" y="1096"/>
                </a:lnTo>
                <a:lnTo>
                  <a:pt x="779" y="1102"/>
                </a:lnTo>
                <a:lnTo>
                  <a:pt x="769" y="1112"/>
                </a:lnTo>
                <a:lnTo>
                  <a:pt x="769" y="1117"/>
                </a:lnTo>
                <a:lnTo>
                  <a:pt x="779" y="1112"/>
                </a:lnTo>
                <a:lnTo>
                  <a:pt x="779" y="1117"/>
                </a:lnTo>
                <a:lnTo>
                  <a:pt x="790" y="1107"/>
                </a:lnTo>
                <a:lnTo>
                  <a:pt x="2276" y="2364"/>
                </a:lnTo>
                <a:lnTo>
                  <a:pt x="785" y="317"/>
                </a:lnTo>
                <a:lnTo>
                  <a:pt x="790" y="317"/>
                </a:lnTo>
                <a:lnTo>
                  <a:pt x="790" y="312"/>
                </a:lnTo>
                <a:lnTo>
                  <a:pt x="785" y="317"/>
                </a:lnTo>
                <a:lnTo>
                  <a:pt x="2276" y="2364"/>
                </a:lnTo>
                <a:lnTo>
                  <a:pt x="686" y="1242"/>
                </a:lnTo>
                <a:lnTo>
                  <a:pt x="691" y="1237"/>
                </a:lnTo>
                <a:lnTo>
                  <a:pt x="696" y="1231"/>
                </a:lnTo>
                <a:lnTo>
                  <a:pt x="686" y="1242"/>
                </a:lnTo>
                <a:lnTo>
                  <a:pt x="2276" y="2364"/>
                </a:lnTo>
                <a:lnTo>
                  <a:pt x="722" y="1133"/>
                </a:lnTo>
                <a:lnTo>
                  <a:pt x="707" y="1138"/>
                </a:lnTo>
                <a:lnTo>
                  <a:pt x="712" y="1138"/>
                </a:lnTo>
                <a:lnTo>
                  <a:pt x="707" y="1143"/>
                </a:lnTo>
                <a:lnTo>
                  <a:pt x="696" y="1143"/>
                </a:lnTo>
                <a:lnTo>
                  <a:pt x="686" y="1148"/>
                </a:lnTo>
                <a:lnTo>
                  <a:pt x="681" y="1153"/>
                </a:lnTo>
                <a:lnTo>
                  <a:pt x="686" y="1153"/>
                </a:lnTo>
                <a:lnTo>
                  <a:pt x="676" y="1159"/>
                </a:lnTo>
                <a:lnTo>
                  <a:pt x="681" y="1159"/>
                </a:lnTo>
                <a:lnTo>
                  <a:pt x="686" y="1159"/>
                </a:lnTo>
                <a:lnTo>
                  <a:pt x="686" y="1164"/>
                </a:lnTo>
                <a:lnTo>
                  <a:pt x="686" y="1159"/>
                </a:lnTo>
                <a:lnTo>
                  <a:pt x="702" y="1148"/>
                </a:lnTo>
                <a:lnTo>
                  <a:pt x="707" y="1143"/>
                </a:lnTo>
                <a:lnTo>
                  <a:pt x="712" y="1143"/>
                </a:lnTo>
                <a:lnTo>
                  <a:pt x="722" y="1133"/>
                </a:lnTo>
                <a:lnTo>
                  <a:pt x="2276" y="2364"/>
                </a:lnTo>
                <a:lnTo>
                  <a:pt x="728" y="1081"/>
                </a:lnTo>
                <a:lnTo>
                  <a:pt x="728" y="1076"/>
                </a:lnTo>
                <a:lnTo>
                  <a:pt x="733" y="1065"/>
                </a:lnTo>
                <a:lnTo>
                  <a:pt x="728" y="1065"/>
                </a:lnTo>
                <a:lnTo>
                  <a:pt x="728" y="1070"/>
                </a:lnTo>
                <a:lnTo>
                  <a:pt x="722" y="1076"/>
                </a:lnTo>
                <a:lnTo>
                  <a:pt x="712" y="1076"/>
                </a:lnTo>
                <a:lnTo>
                  <a:pt x="712" y="1081"/>
                </a:lnTo>
                <a:lnTo>
                  <a:pt x="717" y="1081"/>
                </a:lnTo>
                <a:lnTo>
                  <a:pt x="722" y="1081"/>
                </a:lnTo>
                <a:lnTo>
                  <a:pt x="728" y="1081"/>
                </a:lnTo>
                <a:lnTo>
                  <a:pt x="2276" y="2364"/>
                </a:lnTo>
                <a:lnTo>
                  <a:pt x="790" y="966"/>
                </a:lnTo>
                <a:lnTo>
                  <a:pt x="785" y="972"/>
                </a:lnTo>
                <a:lnTo>
                  <a:pt x="790" y="972"/>
                </a:lnTo>
                <a:lnTo>
                  <a:pt x="790" y="966"/>
                </a:lnTo>
                <a:lnTo>
                  <a:pt x="2276" y="2364"/>
                </a:lnTo>
                <a:lnTo>
                  <a:pt x="785" y="302"/>
                </a:lnTo>
                <a:lnTo>
                  <a:pt x="790" y="296"/>
                </a:lnTo>
                <a:lnTo>
                  <a:pt x="785" y="296"/>
                </a:lnTo>
                <a:lnTo>
                  <a:pt x="785" y="302"/>
                </a:lnTo>
                <a:lnTo>
                  <a:pt x="2276" y="2364"/>
                </a:lnTo>
                <a:lnTo>
                  <a:pt x="800" y="707"/>
                </a:lnTo>
                <a:lnTo>
                  <a:pt x="800" y="702"/>
                </a:lnTo>
                <a:lnTo>
                  <a:pt x="805" y="696"/>
                </a:lnTo>
                <a:lnTo>
                  <a:pt x="800" y="702"/>
                </a:lnTo>
                <a:lnTo>
                  <a:pt x="800" y="707"/>
                </a:lnTo>
                <a:lnTo>
                  <a:pt x="2276" y="2364"/>
                </a:lnTo>
                <a:lnTo>
                  <a:pt x="800" y="494"/>
                </a:lnTo>
                <a:lnTo>
                  <a:pt x="795" y="499"/>
                </a:lnTo>
                <a:lnTo>
                  <a:pt x="795" y="504"/>
                </a:lnTo>
                <a:lnTo>
                  <a:pt x="795" y="499"/>
                </a:lnTo>
                <a:lnTo>
                  <a:pt x="800" y="499"/>
                </a:lnTo>
                <a:lnTo>
                  <a:pt x="805" y="499"/>
                </a:lnTo>
                <a:lnTo>
                  <a:pt x="805" y="494"/>
                </a:lnTo>
                <a:lnTo>
                  <a:pt x="805" y="489"/>
                </a:lnTo>
                <a:lnTo>
                  <a:pt x="800" y="494"/>
                </a:lnTo>
                <a:lnTo>
                  <a:pt x="2276" y="2364"/>
                </a:lnTo>
                <a:lnTo>
                  <a:pt x="800" y="416"/>
                </a:lnTo>
                <a:lnTo>
                  <a:pt x="795" y="421"/>
                </a:lnTo>
                <a:lnTo>
                  <a:pt x="805" y="416"/>
                </a:lnTo>
                <a:lnTo>
                  <a:pt x="805" y="411"/>
                </a:lnTo>
                <a:lnTo>
                  <a:pt x="800" y="416"/>
                </a:lnTo>
                <a:lnTo>
                  <a:pt x="2276" y="2364"/>
                </a:lnTo>
                <a:lnTo>
                  <a:pt x="800" y="582"/>
                </a:lnTo>
                <a:lnTo>
                  <a:pt x="800" y="577"/>
                </a:lnTo>
                <a:lnTo>
                  <a:pt x="795" y="582"/>
                </a:lnTo>
                <a:lnTo>
                  <a:pt x="790" y="587"/>
                </a:lnTo>
                <a:lnTo>
                  <a:pt x="795" y="587"/>
                </a:lnTo>
                <a:lnTo>
                  <a:pt x="790" y="587"/>
                </a:lnTo>
                <a:lnTo>
                  <a:pt x="795" y="587"/>
                </a:lnTo>
                <a:lnTo>
                  <a:pt x="790" y="587"/>
                </a:lnTo>
                <a:lnTo>
                  <a:pt x="795" y="587"/>
                </a:lnTo>
                <a:lnTo>
                  <a:pt x="800" y="582"/>
                </a:lnTo>
                <a:lnTo>
                  <a:pt x="2276" y="2364"/>
                </a:lnTo>
                <a:lnTo>
                  <a:pt x="795" y="587"/>
                </a:lnTo>
                <a:lnTo>
                  <a:pt x="795" y="582"/>
                </a:lnTo>
                <a:lnTo>
                  <a:pt x="800" y="582"/>
                </a:lnTo>
                <a:lnTo>
                  <a:pt x="795" y="587"/>
                </a:lnTo>
                <a:lnTo>
                  <a:pt x="2276" y="2364"/>
                </a:lnTo>
                <a:lnTo>
                  <a:pt x="483" y="1299"/>
                </a:lnTo>
                <a:lnTo>
                  <a:pt x="489" y="1294"/>
                </a:lnTo>
                <a:lnTo>
                  <a:pt x="489" y="1289"/>
                </a:lnTo>
                <a:lnTo>
                  <a:pt x="483" y="1289"/>
                </a:lnTo>
                <a:lnTo>
                  <a:pt x="478" y="1294"/>
                </a:lnTo>
                <a:lnTo>
                  <a:pt x="473" y="1299"/>
                </a:lnTo>
                <a:lnTo>
                  <a:pt x="478" y="1294"/>
                </a:lnTo>
                <a:lnTo>
                  <a:pt x="478" y="1299"/>
                </a:lnTo>
                <a:lnTo>
                  <a:pt x="483" y="1294"/>
                </a:lnTo>
                <a:lnTo>
                  <a:pt x="483" y="1299"/>
                </a:lnTo>
                <a:lnTo>
                  <a:pt x="2276" y="2364"/>
                </a:lnTo>
                <a:lnTo>
                  <a:pt x="468" y="1278"/>
                </a:lnTo>
                <a:lnTo>
                  <a:pt x="468" y="1273"/>
                </a:lnTo>
                <a:lnTo>
                  <a:pt x="473" y="1273"/>
                </a:lnTo>
                <a:lnTo>
                  <a:pt x="473" y="1268"/>
                </a:lnTo>
                <a:lnTo>
                  <a:pt x="468" y="1263"/>
                </a:lnTo>
                <a:lnTo>
                  <a:pt x="457" y="1268"/>
                </a:lnTo>
                <a:lnTo>
                  <a:pt x="452" y="1273"/>
                </a:lnTo>
                <a:lnTo>
                  <a:pt x="452" y="1278"/>
                </a:lnTo>
                <a:lnTo>
                  <a:pt x="447" y="1283"/>
                </a:lnTo>
                <a:lnTo>
                  <a:pt x="452" y="1283"/>
                </a:lnTo>
                <a:lnTo>
                  <a:pt x="457" y="1283"/>
                </a:lnTo>
                <a:lnTo>
                  <a:pt x="457" y="1289"/>
                </a:lnTo>
                <a:lnTo>
                  <a:pt x="463" y="1289"/>
                </a:lnTo>
                <a:lnTo>
                  <a:pt x="468" y="1283"/>
                </a:lnTo>
                <a:lnTo>
                  <a:pt x="468" y="1278"/>
                </a:lnTo>
                <a:lnTo>
                  <a:pt x="2276" y="2364"/>
                </a:lnTo>
                <a:lnTo>
                  <a:pt x="515" y="1242"/>
                </a:lnTo>
                <a:lnTo>
                  <a:pt x="525" y="1237"/>
                </a:lnTo>
                <a:lnTo>
                  <a:pt x="530" y="1231"/>
                </a:lnTo>
                <a:lnTo>
                  <a:pt x="530" y="1226"/>
                </a:lnTo>
                <a:lnTo>
                  <a:pt x="515" y="1231"/>
                </a:lnTo>
                <a:lnTo>
                  <a:pt x="504" y="1242"/>
                </a:lnTo>
                <a:lnTo>
                  <a:pt x="509" y="1242"/>
                </a:lnTo>
                <a:lnTo>
                  <a:pt x="504" y="1247"/>
                </a:lnTo>
                <a:lnTo>
                  <a:pt x="515" y="1242"/>
                </a:lnTo>
                <a:lnTo>
                  <a:pt x="2276" y="2364"/>
                </a:lnTo>
                <a:lnTo>
                  <a:pt x="457" y="1372"/>
                </a:lnTo>
                <a:lnTo>
                  <a:pt x="463" y="1372"/>
                </a:lnTo>
                <a:lnTo>
                  <a:pt x="463" y="1366"/>
                </a:lnTo>
                <a:lnTo>
                  <a:pt x="457" y="1372"/>
                </a:lnTo>
                <a:lnTo>
                  <a:pt x="2276" y="2364"/>
                </a:lnTo>
                <a:lnTo>
                  <a:pt x="494" y="1330"/>
                </a:lnTo>
                <a:lnTo>
                  <a:pt x="499" y="1325"/>
                </a:lnTo>
                <a:lnTo>
                  <a:pt x="483" y="1335"/>
                </a:lnTo>
                <a:lnTo>
                  <a:pt x="483" y="1330"/>
                </a:lnTo>
                <a:lnTo>
                  <a:pt x="489" y="1330"/>
                </a:lnTo>
                <a:lnTo>
                  <a:pt x="483" y="1335"/>
                </a:lnTo>
                <a:lnTo>
                  <a:pt x="494" y="1330"/>
                </a:lnTo>
                <a:lnTo>
                  <a:pt x="2276" y="2364"/>
                </a:lnTo>
                <a:lnTo>
                  <a:pt x="437" y="1133"/>
                </a:lnTo>
                <a:lnTo>
                  <a:pt x="431" y="1133"/>
                </a:lnTo>
                <a:lnTo>
                  <a:pt x="431" y="1138"/>
                </a:lnTo>
                <a:lnTo>
                  <a:pt x="431" y="1133"/>
                </a:lnTo>
                <a:lnTo>
                  <a:pt x="431" y="1138"/>
                </a:lnTo>
                <a:lnTo>
                  <a:pt x="431" y="1133"/>
                </a:lnTo>
                <a:lnTo>
                  <a:pt x="437" y="1133"/>
                </a:lnTo>
                <a:lnTo>
                  <a:pt x="2276" y="2364"/>
                </a:lnTo>
                <a:lnTo>
                  <a:pt x="457" y="1257"/>
                </a:lnTo>
                <a:lnTo>
                  <a:pt x="463" y="1257"/>
                </a:lnTo>
                <a:lnTo>
                  <a:pt x="463" y="1252"/>
                </a:lnTo>
                <a:lnTo>
                  <a:pt x="457" y="1252"/>
                </a:lnTo>
                <a:lnTo>
                  <a:pt x="457" y="1257"/>
                </a:lnTo>
                <a:lnTo>
                  <a:pt x="457" y="1252"/>
                </a:lnTo>
                <a:lnTo>
                  <a:pt x="457" y="1257"/>
                </a:lnTo>
                <a:lnTo>
                  <a:pt x="2276" y="2364"/>
                </a:lnTo>
                <a:lnTo>
                  <a:pt x="473" y="1283"/>
                </a:lnTo>
                <a:lnTo>
                  <a:pt x="478" y="1283"/>
                </a:lnTo>
                <a:lnTo>
                  <a:pt x="483" y="1278"/>
                </a:lnTo>
                <a:lnTo>
                  <a:pt x="483" y="1273"/>
                </a:lnTo>
                <a:lnTo>
                  <a:pt x="478" y="1273"/>
                </a:lnTo>
                <a:lnTo>
                  <a:pt x="468" y="1283"/>
                </a:lnTo>
                <a:lnTo>
                  <a:pt x="473" y="1283"/>
                </a:lnTo>
                <a:lnTo>
                  <a:pt x="2276" y="2364"/>
                </a:lnTo>
                <a:lnTo>
                  <a:pt x="416" y="1315"/>
                </a:lnTo>
                <a:lnTo>
                  <a:pt x="411" y="1315"/>
                </a:lnTo>
                <a:lnTo>
                  <a:pt x="411" y="1320"/>
                </a:lnTo>
                <a:lnTo>
                  <a:pt x="416" y="1315"/>
                </a:lnTo>
                <a:lnTo>
                  <a:pt x="2276" y="2364"/>
                </a:lnTo>
                <a:lnTo>
                  <a:pt x="499" y="1346"/>
                </a:lnTo>
                <a:lnTo>
                  <a:pt x="504" y="1346"/>
                </a:lnTo>
                <a:lnTo>
                  <a:pt x="499" y="1341"/>
                </a:lnTo>
                <a:lnTo>
                  <a:pt x="494" y="1346"/>
                </a:lnTo>
                <a:lnTo>
                  <a:pt x="499" y="1346"/>
                </a:lnTo>
                <a:lnTo>
                  <a:pt x="2276" y="2364"/>
                </a:lnTo>
                <a:lnTo>
                  <a:pt x="587" y="1221"/>
                </a:lnTo>
                <a:lnTo>
                  <a:pt x="598" y="1221"/>
                </a:lnTo>
                <a:lnTo>
                  <a:pt x="603" y="1211"/>
                </a:lnTo>
                <a:lnTo>
                  <a:pt x="598" y="1211"/>
                </a:lnTo>
                <a:lnTo>
                  <a:pt x="592" y="1221"/>
                </a:lnTo>
                <a:lnTo>
                  <a:pt x="587" y="1221"/>
                </a:lnTo>
                <a:lnTo>
                  <a:pt x="2276" y="2364"/>
                </a:lnTo>
                <a:lnTo>
                  <a:pt x="187" y="1335"/>
                </a:lnTo>
                <a:lnTo>
                  <a:pt x="192" y="1335"/>
                </a:lnTo>
                <a:lnTo>
                  <a:pt x="192" y="1341"/>
                </a:lnTo>
                <a:lnTo>
                  <a:pt x="192" y="1335"/>
                </a:lnTo>
                <a:lnTo>
                  <a:pt x="192" y="1341"/>
                </a:lnTo>
                <a:lnTo>
                  <a:pt x="192" y="1335"/>
                </a:lnTo>
                <a:lnTo>
                  <a:pt x="192" y="1341"/>
                </a:lnTo>
                <a:lnTo>
                  <a:pt x="198" y="1335"/>
                </a:lnTo>
                <a:lnTo>
                  <a:pt x="198" y="1341"/>
                </a:lnTo>
                <a:lnTo>
                  <a:pt x="198" y="1335"/>
                </a:lnTo>
                <a:lnTo>
                  <a:pt x="203" y="1335"/>
                </a:lnTo>
                <a:lnTo>
                  <a:pt x="208" y="1335"/>
                </a:lnTo>
                <a:lnTo>
                  <a:pt x="208" y="1325"/>
                </a:lnTo>
                <a:lnTo>
                  <a:pt x="213" y="1330"/>
                </a:lnTo>
                <a:lnTo>
                  <a:pt x="208" y="1325"/>
                </a:lnTo>
                <a:lnTo>
                  <a:pt x="213" y="1325"/>
                </a:lnTo>
                <a:lnTo>
                  <a:pt x="213" y="1320"/>
                </a:lnTo>
                <a:lnTo>
                  <a:pt x="208" y="1320"/>
                </a:lnTo>
                <a:lnTo>
                  <a:pt x="213" y="1320"/>
                </a:lnTo>
                <a:lnTo>
                  <a:pt x="208" y="1320"/>
                </a:lnTo>
                <a:lnTo>
                  <a:pt x="208" y="1315"/>
                </a:lnTo>
                <a:lnTo>
                  <a:pt x="203" y="1315"/>
                </a:lnTo>
                <a:lnTo>
                  <a:pt x="198" y="1315"/>
                </a:lnTo>
                <a:lnTo>
                  <a:pt x="198" y="1320"/>
                </a:lnTo>
                <a:lnTo>
                  <a:pt x="198" y="1315"/>
                </a:lnTo>
                <a:lnTo>
                  <a:pt x="192" y="1320"/>
                </a:lnTo>
                <a:lnTo>
                  <a:pt x="187" y="1320"/>
                </a:lnTo>
                <a:lnTo>
                  <a:pt x="187" y="1325"/>
                </a:lnTo>
                <a:lnTo>
                  <a:pt x="182" y="1330"/>
                </a:lnTo>
                <a:lnTo>
                  <a:pt x="187" y="1330"/>
                </a:lnTo>
                <a:lnTo>
                  <a:pt x="182" y="1330"/>
                </a:lnTo>
                <a:lnTo>
                  <a:pt x="187" y="1330"/>
                </a:lnTo>
                <a:lnTo>
                  <a:pt x="182" y="1335"/>
                </a:lnTo>
                <a:lnTo>
                  <a:pt x="187" y="1330"/>
                </a:lnTo>
                <a:lnTo>
                  <a:pt x="182" y="1335"/>
                </a:lnTo>
                <a:lnTo>
                  <a:pt x="187" y="1335"/>
                </a:lnTo>
                <a:lnTo>
                  <a:pt x="182" y="1335"/>
                </a:lnTo>
                <a:lnTo>
                  <a:pt x="187" y="1335"/>
                </a:lnTo>
                <a:lnTo>
                  <a:pt x="2276" y="2364"/>
                </a:lnTo>
                <a:lnTo>
                  <a:pt x="613" y="1148"/>
                </a:lnTo>
                <a:lnTo>
                  <a:pt x="608" y="1148"/>
                </a:lnTo>
                <a:lnTo>
                  <a:pt x="608" y="1153"/>
                </a:lnTo>
                <a:lnTo>
                  <a:pt x="613" y="1148"/>
                </a:lnTo>
                <a:lnTo>
                  <a:pt x="2276" y="2364"/>
                </a:lnTo>
                <a:lnTo>
                  <a:pt x="530" y="1252"/>
                </a:lnTo>
                <a:lnTo>
                  <a:pt x="535" y="1252"/>
                </a:lnTo>
                <a:lnTo>
                  <a:pt x="541" y="1247"/>
                </a:lnTo>
                <a:lnTo>
                  <a:pt x="541" y="1242"/>
                </a:lnTo>
                <a:lnTo>
                  <a:pt x="530" y="1252"/>
                </a:lnTo>
                <a:lnTo>
                  <a:pt x="2276" y="2364"/>
                </a:lnTo>
                <a:lnTo>
                  <a:pt x="805" y="655"/>
                </a:lnTo>
                <a:lnTo>
                  <a:pt x="800" y="660"/>
                </a:lnTo>
                <a:lnTo>
                  <a:pt x="800" y="655"/>
                </a:lnTo>
                <a:lnTo>
                  <a:pt x="805" y="655"/>
                </a:lnTo>
                <a:lnTo>
                  <a:pt x="2276" y="2364"/>
                </a:lnTo>
                <a:lnTo>
                  <a:pt x="629" y="1128"/>
                </a:lnTo>
                <a:lnTo>
                  <a:pt x="624" y="1128"/>
                </a:lnTo>
                <a:lnTo>
                  <a:pt x="624" y="1133"/>
                </a:lnTo>
                <a:lnTo>
                  <a:pt x="629" y="1128"/>
                </a:lnTo>
                <a:lnTo>
                  <a:pt x="2276" y="2364"/>
                </a:lnTo>
                <a:lnTo>
                  <a:pt x="733" y="1133"/>
                </a:lnTo>
                <a:lnTo>
                  <a:pt x="738" y="1128"/>
                </a:lnTo>
                <a:lnTo>
                  <a:pt x="733" y="1128"/>
                </a:lnTo>
                <a:lnTo>
                  <a:pt x="728" y="1133"/>
                </a:lnTo>
                <a:lnTo>
                  <a:pt x="733" y="1133"/>
                </a:lnTo>
                <a:lnTo>
                  <a:pt x="2276" y="2364"/>
                </a:lnTo>
                <a:lnTo>
                  <a:pt x="608" y="1195"/>
                </a:lnTo>
                <a:lnTo>
                  <a:pt x="603" y="1200"/>
                </a:lnTo>
                <a:lnTo>
                  <a:pt x="608" y="1200"/>
                </a:lnTo>
                <a:lnTo>
                  <a:pt x="603" y="1200"/>
                </a:lnTo>
                <a:lnTo>
                  <a:pt x="608" y="1195"/>
                </a:lnTo>
                <a:lnTo>
                  <a:pt x="2276" y="2364"/>
                </a:lnTo>
                <a:lnTo>
                  <a:pt x="582" y="1221"/>
                </a:lnTo>
                <a:lnTo>
                  <a:pt x="577" y="1221"/>
                </a:lnTo>
                <a:lnTo>
                  <a:pt x="566" y="1231"/>
                </a:lnTo>
                <a:lnTo>
                  <a:pt x="572" y="1231"/>
                </a:lnTo>
                <a:lnTo>
                  <a:pt x="582" y="1226"/>
                </a:lnTo>
                <a:lnTo>
                  <a:pt x="582" y="1221"/>
                </a:lnTo>
                <a:lnTo>
                  <a:pt x="2276" y="2364"/>
                </a:lnTo>
                <a:lnTo>
                  <a:pt x="629" y="1179"/>
                </a:lnTo>
                <a:lnTo>
                  <a:pt x="629" y="1174"/>
                </a:lnTo>
                <a:lnTo>
                  <a:pt x="618" y="1179"/>
                </a:lnTo>
                <a:lnTo>
                  <a:pt x="618" y="1185"/>
                </a:lnTo>
                <a:lnTo>
                  <a:pt x="624" y="1179"/>
                </a:lnTo>
                <a:lnTo>
                  <a:pt x="624" y="1185"/>
                </a:lnTo>
                <a:lnTo>
                  <a:pt x="624" y="1179"/>
                </a:lnTo>
                <a:lnTo>
                  <a:pt x="629" y="1179"/>
                </a:lnTo>
                <a:lnTo>
                  <a:pt x="2276" y="2364"/>
                </a:lnTo>
                <a:lnTo>
                  <a:pt x="3912" y="192"/>
                </a:lnTo>
                <a:lnTo>
                  <a:pt x="3912" y="187"/>
                </a:lnTo>
                <a:lnTo>
                  <a:pt x="3907" y="182"/>
                </a:lnTo>
                <a:lnTo>
                  <a:pt x="3902" y="182"/>
                </a:lnTo>
                <a:lnTo>
                  <a:pt x="3902" y="187"/>
                </a:lnTo>
                <a:lnTo>
                  <a:pt x="3907" y="192"/>
                </a:lnTo>
                <a:lnTo>
                  <a:pt x="3912" y="192"/>
                </a:lnTo>
                <a:lnTo>
                  <a:pt x="2276" y="2364"/>
                </a:lnTo>
                <a:lnTo>
                  <a:pt x="3886" y="130"/>
                </a:lnTo>
                <a:lnTo>
                  <a:pt x="3886" y="125"/>
                </a:lnTo>
                <a:lnTo>
                  <a:pt x="3881" y="130"/>
                </a:lnTo>
                <a:lnTo>
                  <a:pt x="3886" y="130"/>
                </a:lnTo>
                <a:lnTo>
                  <a:pt x="2276" y="2364"/>
                </a:lnTo>
                <a:lnTo>
                  <a:pt x="3860" y="109"/>
                </a:lnTo>
                <a:lnTo>
                  <a:pt x="3860" y="104"/>
                </a:lnTo>
                <a:lnTo>
                  <a:pt x="3865" y="104"/>
                </a:lnTo>
                <a:lnTo>
                  <a:pt x="3865" y="109"/>
                </a:lnTo>
                <a:lnTo>
                  <a:pt x="3865" y="114"/>
                </a:lnTo>
                <a:lnTo>
                  <a:pt x="3871" y="109"/>
                </a:lnTo>
                <a:lnTo>
                  <a:pt x="3871" y="114"/>
                </a:lnTo>
                <a:lnTo>
                  <a:pt x="3871" y="109"/>
                </a:lnTo>
                <a:lnTo>
                  <a:pt x="3876" y="109"/>
                </a:lnTo>
                <a:lnTo>
                  <a:pt x="3871" y="109"/>
                </a:lnTo>
                <a:lnTo>
                  <a:pt x="3876" y="104"/>
                </a:lnTo>
                <a:lnTo>
                  <a:pt x="3871" y="104"/>
                </a:lnTo>
                <a:lnTo>
                  <a:pt x="3865" y="99"/>
                </a:lnTo>
                <a:lnTo>
                  <a:pt x="3860" y="104"/>
                </a:lnTo>
                <a:lnTo>
                  <a:pt x="3855" y="104"/>
                </a:lnTo>
                <a:lnTo>
                  <a:pt x="3860" y="109"/>
                </a:lnTo>
                <a:lnTo>
                  <a:pt x="2276" y="2364"/>
                </a:lnTo>
                <a:lnTo>
                  <a:pt x="3840" y="89"/>
                </a:lnTo>
                <a:lnTo>
                  <a:pt x="3845" y="89"/>
                </a:lnTo>
                <a:lnTo>
                  <a:pt x="3845" y="83"/>
                </a:lnTo>
                <a:lnTo>
                  <a:pt x="3845" y="78"/>
                </a:lnTo>
                <a:lnTo>
                  <a:pt x="3840" y="78"/>
                </a:lnTo>
                <a:lnTo>
                  <a:pt x="3834" y="89"/>
                </a:lnTo>
                <a:lnTo>
                  <a:pt x="3840" y="89"/>
                </a:lnTo>
                <a:lnTo>
                  <a:pt x="2276" y="2364"/>
                </a:lnTo>
                <a:lnTo>
                  <a:pt x="3798" y="57"/>
                </a:lnTo>
                <a:lnTo>
                  <a:pt x="3803" y="52"/>
                </a:lnTo>
                <a:lnTo>
                  <a:pt x="3803" y="57"/>
                </a:lnTo>
                <a:lnTo>
                  <a:pt x="3808" y="52"/>
                </a:lnTo>
                <a:lnTo>
                  <a:pt x="3814" y="52"/>
                </a:lnTo>
                <a:lnTo>
                  <a:pt x="3814" y="47"/>
                </a:lnTo>
                <a:lnTo>
                  <a:pt x="3819" y="42"/>
                </a:lnTo>
                <a:lnTo>
                  <a:pt x="3814" y="42"/>
                </a:lnTo>
                <a:lnTo>
                  <a:pt x="3819" y="37"/>
                </a:lnTo>
                <a:lnTo>
                  <a:pt x="3814" y="37"/>
                </a:lnTo>
                <a:lnTo>
                  <a:pt x="3819" y="31"/>
                </a:lnTo>
                <a:lnTo>
                  <a:pt x="3814" y="37"/>
                </a:lnTo>
                <a:lnTo>
                  <a:pt x="3814" y="31"/>
                </a:lnTo>
                <a:lnTo>
                  <a:pt x="3808" y="37"/>
                </a:lnTo>
                <a:lnTo>
                  <a:pt x="3803" y="37"/>
                </a:lnTo>
                <a:lnTo>
                  <a:pt x="3803" y="42"/>
                </a:lnTo>
                <a:lnTo>
                  <a:pt x="3798" y="42"/>
                </a:lnTo>
                <a:lnTo>
                  <a:pt x="3798" y="47"/>
                </a:lnTo>
                <a:lnTo>
                  <a:pt x="3798" y="52"/>
                </a:lnTo>
                <a:lnTo>
                  <a:pt x="3798" y="57"/>
                </a:lnTo>
                <a:lnTo>
                  <a:pt x="2276" y="2364"/>
                </a:lnTo>
                <a:lnTo>
                  <a:pt x="3829" y="156"/>
                </a:lnTo>
                <a:lnTo>
                  <a:pt x="3829" y="151"/>
                </a:lnTo>
                <a:lnTo>
                  <a:pt x="3834" y="151"/>
                </a:lnTo>
                <a:lnTo>
                  <a:pt x="3829" y="146"/>
                </a:lnTo>
                <a:lnTo>
                  <a:pt x="3834" y="146"/>
                </a:lnTo>
                <a:lnTo>
                  <a:pt x="3829" y="146"/>
                </a:lnTo>
                <a:lnTo>
                  <a:pt x="3829" y="140"/>
                </a:lnTo>
                <a:lnTo>
                  <a:pt x="3824" y="146"/>
                </a:lnTo>
                <a:lnTo>
                  <a:pt x="3824" y="151"/>
                </a:lnTo>
                <a:lnTo>
                  <a:pt x="3829" y="151"/>
                </a:lnTo>
                <a:lnTo>
                  <a:pt x="3829" y="156"/>
                </a:lnTo>
                <a:lnTo>
                  <a:pt x="2276" y="2364"/>
                </a:lnTo>
                <a:lnTo>
                  <a:pt x="3969" y="94"/>
                </a:lnTo>
                <a:lnTo>
                  <a:pt x="3969" y="89"/>
                </a:lnTo>
                <a:lnTo>
                  <a:pt x="3975" y="89"/>
                </a:lnTo>
                <a:lnTo>
                  <a:pt x="3969" y="89"/>
                </a:lnTo>
                <a:lnTo>
                  <a:pt x="3969" y="94"/>
                </a:lnTo>
                <a:lnTo>
                  <a:pt x="2276" y="2364"/>
                </a:lnTo>
                <a:lnTo>
                  <a:pt x="4333" y="2094"/>
                </a:lnTo>
                <a:lnTo>
                  <a:pt x="4338" y="2094"/>
                </a:lnTo>
                <a:lnTo>
                  <a:pt x="4343" y="2094"/>
                </a:lnTo>
                <a:lnTo>
                  <a:pt x="4343" y="2099"/>
                </a:lnTo>
                <a:lnTo>
                  <a:pt x="4349" y="2104"/>
                </a:lnTo>
                <a:lnTo>
                  <a:pt x="4354" y="2104"/>
                </a:lnTo>
                <a:lnTo>
                  <a:pt x="4359" y="2104"/>
                </a:lnTo>
                <a:lnTo>
                  <a:pt x="4354" y="2099"/>
                </a:lnTo>
                <a:lnTo>
                  <a:pt x="4359" y="2094"/>
                </a:lnTo>
                <a:lnTo>
                  <a:pt x="4364" y="2094"/>
                </a:lnTo>
                <a:lnTo>
                  <a:pt x="4354" y="2089"/>
                </a:lnTo>
                <a:lnTo>
                  <a:pt x="4359" y="2089"/>
                </a:lnTo>
                <a:lnTo>
                  <a:pt x="4364" y="2083"/>
                </a:lnTo>
                <a:lnTo>
                  <a:pt x="4364" y="2078"/>
                </a:lnTo>
                <a:lnTo>
                  <a:pt x="4354" y="2089"/>
                </a:lnTo>
                <a:lnTo>
                  <a:pt x="4349" y="2083"/>
                </a:lnTo>
                <a:lnTo>
                  <a:pt x="4349" y="2078"/>
                </a:lnTo>
                <a:lnTo>
                  <a:pt x="4349" y="2083"/>
                </a:lnTo>
                <a:lnTo>
                  <a:pt x="4343" y="2083"/>
                </a:lnTo>
                <a:lnTo>
                  <a:pt x="4343" y="2089"/>
                </a:lnTo>
                <a:lnTo>
                  <a:pt x="4333" y="2094"/>
                </a:lnTo>
                <a:lnTo>
                  <a:pt x="2276" y="2364"/>
                </a:lnTo>
                <a:lnTo>
                  <a:pt x="4369" y="2115"/>
                </a:lnTo>
                <a:lnTo>
                  <a:pt x="4364" y="2120"/>
                </a:lnTo>
                <a:lnTo>
                  <a:pt x="4354" y="2130"/>
                </a:lnTo>
                <a:lnTo>
                  <a:pt x="4354" y="2135"/>
                </a:lnTo>
                <a:lnTo>
                  <a:pt x="4354" y="2141"/>
                </a:lnTo>
                <a:lnTo>
                  <a:pt x="4338" y="2146"/>
                </a:lnTo>
                <a:lnTo>
                  <a:pt x="4349" y="2146"/>
                </a:lnTo>
                <a:lnTo>
                  <a:pt x="4354" y="2146"/>
                </a:lnTo>
                <a:lnTo>
                  <a:pt x="4354" y="2156"/>
                </a:lnTo>
                <a:lnTo>
                  <a:pt x="4359" y="2167"/>
                </a:lnTo>
                <a:lnTo>
                  <a:pt x="4364" y="2167"/>
                </a:lnTo>
                <a:lnTo>
                  <a:pt x="4364" y="2161"/>
                </a:lnTo>
                <a:lnTo>
                  <a:pt x="4369" y="2172"/>
                </a:lnTo>
                <a:lnTo>
                  <a:pt x="4380" y="2182"/>
                </a:lnTo>
                <a:lnTo>
                  <a:pt x="4385" y="2182"/>
                </a:lnTo>
                <a:lnTo>
                  <a:pt x="4395" y="2172"/>
                </a:lnTo>
                <a:lnTo>
                  <a:pt x="4390" y="2167"/>
                </a:lnTo>
                <a:lnTo>
                  <a:pt x="4385" y="2156"/>
                </a:lnTo>
                <a:lnTo>
                  <a:pt x="4385" y="2151"/>
                </a:lnTo>
                <a:lnTo>
                  <a:pt x="4390" y="2151"/>
                </a:lnTo>
                <a:lnTo>
                  <a:pt x="4395" y="2151"/>
                </a:lnTo>
                <a:lnTo>
                  <a:pt x="4395" y="2141"/>
                </a:lnTo>
                <a:lnTo>
                  <a:pt x="4385" y="2141"/>
                </a:lnTo>
                <a:lnTo>
                  <a:pt x="4390" y="2130"/>
                </a:lnTo>
                <a:lnTo>
                  <a:pt x="4395" y="2130"/>
                </a:lnTo>
                <a:lnTo>
                  <a:pt x="4395" y="2120"/>
                </a:lnTo>
                <a:lnTo>
                  <a:pt x="4375" y="2130"/>
                </a:lnTo>
                <a:lnTo>
                  <a:pt x="4375" y="2120"/>
                </a:lnTo>
                <a:lnTo>
                  <a:pt x="4375" y="2115"/>
                </a:lnTo>
                <a:lnTo>
                  <a:pt x="4369" y="2115"/>
                </a:lnTo>
                <a:lnTo>
                  <a:pt x="2276" y="2364"/>
                </a:lnTo>
                <a:lnTo>
                  <a:pt x="3315" y="899"/>
                </a:lnTo>
                <a:lnTo>
                  <a:pt x="3315" y="878"/>
                </a:lnTo>
                <a:lnTo>
                  <a:pt x="3310" y="857"/>
                </a:lnTo>
                <a:lnTo>
                  <a:pt x="3299" y="852"/>
                </a:lnTo>
                <a:lnTo>
                  <a:pt x="3284" y="842"/>
                </a:lnTo>
                <a:lnTo>
                  <a:pt x="3289" y="857"/>
                </a:lnTo>
                <a:lnTo>
                  <a:pt x="3294" y="889"/>
                </a:lnTo>
                <a:lnTo>
                  <a:pt x="3299" y="899"/>
                </a:lnTo>
                <a:lnTo>
                  <a:pt x="3304" y="904"/>
                </a:lnTo>
                <a:lnTo>
                  <a:pt x="3315" y="904"/>
                </a:lnTo>
                <a:lnTo>
                  <a:pt x="3315" y="899"/>
                </a:lnTo>
                <a:lnTo>
                  <a:pt x="2276" y="2364"/>
                </a:lnTo>
                <a:lnTo>
                  <a:pt x="3200" y="977"/>
                </a:lnTo>
                <a:lnTo>
                  <a:pt x="3206" y="992"/>
                </a:lnTo>
                <a:lnTo>
                  <a:pt x="3211" y="1003"/>
                </a:lnTo>
                <a:lnTo>
                  <a:pt x="3216" y="998"/>
                </a:lnTo>
                <a:lnTo>
                  <a:pt x="3226" y="972"/>
                </a:lnTo>
                <a:lnTo>
                  <a:pt x="3226" y="961"/>
                </a:lnTo>
                <a:lnTo>
                  <a:pt x="3206" y="946"/>
                </a:lnTo>
                <a:lnTo>
                  <a:pt x="3195" y="946"/>
                </a:lnTo>
                <a:lnTo>
                  <a:pt x="3190" y="946"/>
                </a:lnTo>
                <a:lnTo>
                  <a:pt x="3190" y="961"/>
                </a:lnTo>
                <a:lnTo>
                  <a:pt x="3200" y="977"/>
                </a:lnTo>
                <a:lnTo>
                  <a:pt x="2276" y="2364"/>
                </a:lnTo>
                <a:lnTo>
                  <a:pt x="3190" y="847"/>
                </a:lnTo>
                <a:lnTo>
                  <a:pt x="3195" y="857"/>
                </a:lnTo>
                <a:lnTo>
                  <a:pt x="3200" y="857"/>
                </a:lnTo>
                <a:lnTo>
                  <a:pt x="3200" y="852"/>
                </a:lnTo>
                <a:lnTo>
                  <a:pt x="3200" y="837"/>
                </a:lnTo>
                <a:lnTo>
                  <a:pt x="3195" y="831"/>
                </a:lnTo>
                <a:lnTo>
                  <a:pt x="3190" y="837"/>
                </a:lnTo>
                <a:lnTo>
                  <a:pt x="3185" y="842"/>
                </a:lnTo>
                <a:lnTo>
                  <a:pt x="3190" y="847"/>
                </a:lnTo>
                <a:lnTo>
                  <a:pt x="2276" y="2364"/>
                </a:lnTo>
                <a:lnTo>
                  <a:pt x="4369" y="2244"/>
                </a:lnTo>
                <a:lnTo>
                  <a:pt x="4364" y="2239"/>
                </a:lnTo>
                <a:lnTo>
                  <a:pt x="4359" y="2244"/>
                </a:lnTo>
                <a:lnTo>
                  <a:pt x="4354" y="2276"/>
                </a:lnTo>
                <a:lnTo>
                  <a:pt x="4349" y="2354"/>
                </a:lnTo>
                <a:lnTo>
                  <a:pt x="4349" y="2359"/>
                </a:lnTo>
                <a:lnTo>
                  <a:pt x="4354" y="2359"/>
                </a:lnTo>
                <a:lnTo>
                  <a:pt x="4369" y="2338"/>
                </a:lnTo>
                <a:lnTo>
                  <a:pt x="4375" y="2333"/>
                </a:lnTo>
                <a:lnTo>
                  <a:pt x="4375" y="2328"/>
                </a:lnTo>
                <a:lnTo>
                  <a:pt x="4369" y="2322"/>
                </a:lnTo>
                <a:lnTo>
                  <a:pt x="4369" y="2307"/>
                </a:lnTo>
                <a:lnTo>
                  <a:pt x="4369" y="2276"/>
                </a:lnTo>
                <a:lnTo>
                  <a:pt x="4369" y="2244"/>
                </a:lnTo>
                <a:lnTo>
                  <a:pt x="2276" y="2364"/>
                </a:lnTo>
                <a:lnTo>
                  <a:pt x="4385" y="1824"/>
                </a:lnTo>
                <a:lnTo>
                  <a:pt x="4380" y="1813"/>
                </a:lnTo>
                <a:lnTo>
                  <a:pt x="4380" y="1818"/>
                </a:lnTo>
                <a:lnTo>
                  <a:pt x="4369" y="1824"/>
                </a:lnTo>
                <a:lnTo>
                  <a:pt x="4369" y="1834"/>
                </a:lnTo>
                <a:lnTo>
                  <a:pt x="4375" y="1839"/>
                </a:lnTo>
                <a:lnTo>
                  <a:pt x="4390" y="1855"/>
                </a:lnTo>
                <a:lnTo>
                  <a:pt x="4395" y="1855"/>
                </a:lnTo>
                <a:lnTo>
                  <a:pt x="4395" y="1850"/>
                </a:lnTo>
                <a:lnTo>
                  <a:pt x="4380" y="1834"/>
                </a:lnTo>
                <a:lnTo>
                  <a:pt x="4375" y="1829"/>
                </a:lnTo>
                <a:lnTo>
                  <a:pt x="4380" y="1829"/>
                </a:lnTo>
                <a:lnTo>
                  <a:pt x="4385" y="1824"/>
                </a:lnTo>
                <a:lnTo>
                  <a:pt x="2276" y="2364"/>
                </a:lnTo>
                <a:lnTo>
                  <a:pt x="4380" y="385"/>
                </a:lnTo>
                <a:lnTo>
                  <a:pt x="4375" y="395"/>
                </a:lnTo>
                <a:lnTo>
                  <a:pt x="4380" y="405"/>
                </a:lnTo>
                <a:lnTo>
                  <a:pt x="4395" y="411"/>
                </a:lnTo>
                <a:lnTo>
                  <a:pt x="4395" y="353"/>
                </a:lnTo>
                <a:lnTo>
                  <a:pt x="4385" y="369"/>
                </a:lnTo>
                <a:lnTo>
                  <a:pt x="4380" y="385"/>
                </a:lnTo>
                <a:lnTo>
                  <a:pt x="2276" y="2364"/>
                </a:lnTo>
                <a:lnTo>
                  <a:pt x="4395" y="1434"/>
                </a:lnTo>
                <a:lnTo>
                  <a:pt x="4395" y="1424"/>
                </a:lnTo>
                <a:lnTo>
                  <a:pt x="4390" y="1424"/>
                </a:lnTo>
                <a:lnTo>
                  <a:pt x="4395" y="1434"/>
                </a:lnTo>
                <a:lnTo>
                  <a:pt x="2276" y="2364"/>
                </a:lnTo>
                <a:lnTo>
                  <a:pt x="3206" y="868"/>
                </a:lnTo>
                <a:lnTo>
                  <a:pt x="3216" y="868"/>
                </a:lnTo>
                <a:lnTo>
                  <a:pt x="3221" y="868"/>
                </a:lnTo>
                <a:lnTo>
                  <a:pt x="3216" y="863"/>
                </a:lnTo>
                <a:lnTo>
                  <a:pt x="3211" y="863"/>
                </a:lnTo>
                <a:lnTo>
                  <a:pt x="3221" y="857"/>
                </a:lnTo>
                <a:lnTo>
                  <a:pt x="3226" y="857"/>
                </a:lnTo>
                <a:lnTo>
                  <a:pt x="3221" y="852"/>
                </a:lnTo>
                <a:lnTo>
                  <a:pt x="3216" y="852"/>
                </a:lnTo>
                <a:lnTo>
                  <a:pt x="3216" y="847"/>
                </a:lnTo>
                <a:lnTo>
                  <a:pt x="3211" y="847"/>
                </a:lnTo>
                <a:lnTo>
                  <a:pt x="3211" y="852"/>
                </a:lnTo>
                <a:lnTo>
                  <a:pt x="3211" y="857"/>
                </a:lnTo>
                <a:lnTo>
                  <a:pt x="3206" y="863"/>
                </a:lnTo>
                <a:lnTo>
                  <a:pt x="3206" y="868"/>
                </a:lnTo>
                <a:lnTo>
                  <a:pt x="2276" y="2364"/>
                </a:lnTo>
                <a:lnTo>
                  <a:pt x="4375" y="1107"/>
                </a:lnTo>
                <a:lnTo>
                  <a:pt x="4380" y="1117"/>
                </a:lnTo>
                <a:lnTo>
                  <a:pt x="4390" y="1133"/>
                </a:lnTo>
                <a:lnTo>
                  <a:pt x="4390" y="1153"/>
                </a:lnTo>
                <a:lnTo>
                  <a:pt x="4375" y="1153"/>
                </a:lnTo>
                <a:lnTo>
                  <a:pt x="4369" y="1159"/>
                </a:lnTo>
                <a:lnTo>
                  <a:pt x="4375" y="1179"/>
                </a:lnTo>
                <a:lnTo>
                  <a:pt x="4380" y="1190"/>
                </a:lnTo>
                <a:lnTo>
                  <a:pt x="4395" y="1190"/>
                </a:lnTo>
                <a:lnTo>
                  <a:pt x="4395" y="1081"/>
                </a:lnTo>
                <a:lnTo>
                  <a:pt x="4375" y="1091"/>
                </a:lnTo>
                <a:lnTo>
                  <a:pt x="4369" y="1096"/>
                </a:lnTo>
                <a:lnTo>
                  <a:pt x="4375" y="1107"/>
                </a:lnTo>
                <a:lnTo>
                  <a:pt x="2276" y="2364"/>
                </a:lnTo>
                <a:lnTo>
                  <a:pt x="4390" y="2276"/>
                </a:lnTo>
                <a:lnTo>
                  <a:pt x="4395" y="2276"/>
                </a:lnTo>
                <a:lnTo>
                  <a:pt x="4395" y="2250"/>
                </a:lnTo>
                <a:lnTo>
                  <a:pt x="4385" y="2255"/>
                </a:lnTo>
                <a:lnTo>
                  <a:pt x="4380" y="2265"/>
                </a:lnTo>
                <a:lnTo>
                  <a:pt x="4385" y="2276"/>
                </a:lnTo>
                <a:lnTo>
                  <a:pt x="4385" y="2281"/>
                </a:lnTo>
                <a:lnTo>
                  <a:pt x="4390" y="2276"/>
                </a:lnTo>
                <a:lnTo>
                  <a:pt x="2276" y="2364"/>
                </a:lnTo>
                <a:lnTo>
                  <a:pt x="4177" y="1086"/>
                </a:lnTo>
                <a:lnTo>
                  <a:pt x="4177" y="1107"/>
                </a:lnTo>
                <a:lnTo>
                  <a:pt x="4182" y="1091"/>
                </a:lnTo>
                <a:lnTo>
                  <a:pt x="4177" y="1086"/>
                </a:lnTo>
                <a:lnTo>
                  <a:pt x="2276" y="2364"/>
                </a:lnTo>
                <a:lnTo>
                  <a:pt x="4240" y="972"/>
                </a:lnTo>
                <a:lnTo>
                  <a:pt x="4229" y="966"/>
                </a:lnTo>
                <a:lnTo>
                  <a:pt x="4229" y="972"/>
                </a:lnTo>
                <a:lnTo>
                  <a:pt x="4234" y="982"/>
                </a:lnTo>
                <a:lnTo>
                  <a:pt x="4234" y="987"/>
                </a:lnTo>
                <a:lnTo>
                  <a:pt x="4240" y="998"/>
                </a:lnTo>
                <a:lnTo>
                  <a:pt x="4240" y="1008"/>
                </a:lnTo>
                <a:lnTo>
                  <a:pt x="4240" y="1013"/>
                </a:lnTo>
                <a:lnTo>
                  <a:pt x="4240" y="1018"/>
                </a:lnTo>
                <a:lnTo>
                  <a:pt x="4240" y="1013"/>
                </a:lnTo>
                <a:lnTo>
                  <a:pt x="4240" y="972"/>
                </a:lnTo>
                <a:lnTo>
                  <a:pt x="2276" y="2364"/>
                </a:lnTo>
                <a:lnTo>
                  <a:pt x="4224" y="998"/>
                </a:lnTo>
                <a:lnTo>
                  <a:pt x="4219" y="1013"/>
                </a:lnTo>
                <a:lnTo>
                  <a:pt x="4214" y="1070"/>
                </a:lnTo>
                <a:lnTo>
                  <a:pt x="4214" y="1086"/>
                </a:lnTo>
                <a:lnTo>
                  <a:pt x="4219" y="1086"/>
                </a:lnTo>
                <a:lnTo>
                  <a:pt x="4224" y="998"/>
                </a:lnTo>
                <a:lnTo>
                  <a:pt x="2276" y="2364"/>
                </a:lnTo>
                <a:lnTo>
                  <a:pt x="4234" y="1065"/>
                </a:lnTo>
                <a:lnTo>
                  <a:pt x="4240" y="1055"/>
                </a:lnTo>
                <a:lnTo>
                  <a:pt x="4234" y="1024"/>
                </a:lnTo>
                <a:lnTo>
                  <a:pt x="4234" y="1018"/>
                </a:lnTo>
                <a:lnTo>
                  <a:pt x="4229" y="1039"/>
                </a:lnTo>
                <a:lnTo>
                  <a:pt x="4219" y="1070"/>
                </a:lnTo>
                <a:lnTo>
                  <a:pt x="4219" y="1086"/>
                </a:lnTo>
                <a:lnTo>
                  <a:pt x="4229" y="1081"/>
                </a:lnTo>
                <a:lnTo>
                  <a:pt x="4229" y="1091"/>
                </a:lnTo>
                <a:lnTo>
                  <a:pt x="4229" y="1102"/>
                </a:lnTo>
                <a:lnTo>
                  <a:pt x="4229" y="1096"/>
                </a:lnTo>
                <a:lnTo>
                  <a:pt x="4234" y="1065"/>
                </a:lnTo>
                <a:lnTo>
                  <a:pt x="2276" y="2364"/>
                </a:lnTo>
                <a:lnTo>
                  <a:pt x="4156" y="1003"/>
                </a:lnTo>
                <a:lnTo>
                  <a:pt x="4162" y="1013"/>
                </a:lnTo>
                <a:lnTo>
                  <a:pt x="4162" y="1003"/>
                </a:lnTo>
                <a:lnTo>
                  <a:pt x="4162" y="998"/>
                </a:lnTo>
                <a:lnTo>
                  <a:pt x="4156" y="1003"/>
                </a:lnTo>
                <a:lnTo>
                  <a:pt x="2276" y="2364"/>
                </a:lnTo>
                <a:lnTo>
                  <a:pt x="4203" y="1138"/>
                </a:lnTo>
                <a:lnTo>
                  <a:pt x="4214" y="1190"/>
                </a:lnTo>
                <a:lnTo>
                  <a:pt x="4214" y="1185"/>
                </a:lnTo>
                <a:lnTo>
                  <a:pt x="4203" y="1122"/>
                </a:lnTo>
                <a:lnTo>
                  <a:pt x="4203" y="1138"/>
                </a:lnTo>
                <a:lnTo>
                  <a:pt x="2276" y="2364"/>
                </a:lnTo>
                <a:lnTo>
                  <a:pt x="4167" y="1159"/>
                </a:lnTo>
                <a:lnTo>
                  <a:pt x="4156" y="1050"/>
                </a:lnTo>
                <a:lnTo>
                  <a:pt x="4162" y="1143"/>
                </a:lnTo>
                <a:lnTo>
                  <a:pt x="4167" y="1159"/>
                </a:lnTo>
                <a:lnTo>
                  <a:pt x="2276" y="2364"/>
                </a:lnTo>
                <a:lnTo>
                  <a:pt x="4110" y="909"/>
                </a:lnTo>
                <a:lnTo>
                  <a:pt x="4110" y="894"/>
                </a:lnTo>
                <a:lnTo>
                  <a:pt x="4104" y="904"/>
                </a:lnTo>
                <a:lnTo>
                  <a:pt x="4110" y="909"/>
                </a:lnTo>
                <a:lnTo>
                  <a:pt x="2276" y="2364"/>
                </a:lnTo>
                <a:lnTo>
                  <a:pt x="4146" y="961"/>
                </a:lnTo>
                <a:lnTo>
                  <a:pt x="4146" y="972"/>
                </a:lnTo>
                <a:lnTo>
                  <a:pt x="4151" y="951"/>
                </a:lnTo>
                <a:lnTo>
                  <a:pt x="4146" y="940"/>
                </a:lnTo>
                <a:lnTo>
                  <a:pt x="4141" y="935"/>
                </a:lnTo>
                <a:lnTo>
                  <a:pt x="4141" y="956"/>
                </a:lnTo>
                <a:lnTo>
                  <a:pt x="4146" y="982"/>
                </a:lnTo>
                <a:lnTo>
                  <a:pt x="4146" y="977"/>
                </a:lnTo>
                <a:lnTo>
                  <a:pt x="4146" y="972"/>
                </a:lnTo>
                <a:lnTo>
                  <a:pt x="4146" y="961"/>
                </a:lnTo>
                <a:lnTo>
                  <a:pt x="2276" y="2364"/>
                </a:lnTo>
                <a:lnTo>
                  <a:pt x="3741" y="63"/>
                </a:lnTo>
                <a:lnTo>
                  <a:pt x="3736" y="68"/>
                </a:lnTo>
                <a:lnTo>
                  <a:pt x="3741" y="68"/>
                </a:lnTo>
                <a:lnTo>
                  <a:pt x="3741" y="63"/>
                </a:lnTo>
                <a:lnTo>
                  <a:pt x="2276" y="2364"/>
                </a:lnTo>
                <a:lnTo>
                  <a:pt x="3730" y="31"/>
                </a:lnTo>
                <a:lnTo>
                  <a:pt x="3730" y="37"/>
                </a:lnTo>
                <a:lnTo>
                  <a:pt x="3736" y="42"/>
                </a:lnTo>
                <a:lnTo>
                  <a:pt x="3736" y="37"/>
                </a:lnTo>
                <a:lnTo>
                  <a:pt x="3741" y="37"/>
                </a:lnTo>
                <a:lnTo>
                  <a:pt x="3746" y="31"/>
                </a:lnTo>
                <a:lnTo>
                  <a:pt x="3746" y="26"/>
                </a:lnTo>
                <a:lnTo>
                  <a:pt x="3746" y="21"/>
                </a:lnTo>
                <a:lnTo>
                  <a:pt x="3746" y="16"/>
                </a:lnTo>
                <a:lnTo>
                  <a:pt x="3741" y="16"/>
                </a:lnTo>
                <a:lnTo>
                  <a:pt x="3736" y="16"/>
                </a:lnTo>
                <a:lnTo>
                  <a:pt x="3736" y="21"/>
                </a:lnTo>
                <a:lnTo>
                  <a:pt x="3730" y="21"/>
                </a:lnTo>
                <a:lnTo>
                  <a:pt x="3730" y="26"/>
                </a:lnTo>
                <a:lnTo>
                  <a:pt x="3730" y="31"/>
                </a:lnTo>
                <a:lnTo>
                  <a:pt x="2276" y="2364"/>
                </a:lnTo>
                <a:lnTo>
                  <a:pt x="3777" y="37"/>
                </a:lnTo>
                <a:lnTo>
                  <a:pt x="3777" y="42"/>
                </a:lnTo>
                <a:lnTo>
                  <a:pt x="3782" y="42"/>
                </a:lnTo>
                <a:lnTo>
                  <a:pt x="3782" y="37"/>
                </a:lnTo>
                <a:lnTo>
                  <a:pt x="3777" y="37"/>
                </a:lnTo>
                <a:lnTo>
                  <a:pt x="2276" y="2364"/>
                </a:lnTo>
                <a:lnTo>
                  <a:pt x="4037" y="265"/>
                </a:lnTo>
                <a:lnTo>
                  <a:pt x="4037" y="270"/>
                </a:lnTo>
                <a:lnTo>
                  <a:pt x="4042" y="270"/>
                </a:lnTo>
                <a:lnTo>
                  <a:pt x="4042" y="265"/>
                </a:lnTo>
                <a:lnTo>
                  <a:pt x="4037" y="265"/>
                </a:lnTo>
                <a:lnTo>
                  <a:pt x="2276" y="2364"/>
                </a:lnTo>
                <a:lnTo>
                  <a:pt x="4307" y="961"/>
                </a:lnTo>
                <a:lnTo>
                  <a:pt x="4281" y="1102"/>
                </a:lnTo>
                <a:lnTo>
                  <a:pt x="4271" y="1081"/>
                </a:lnTo>
                <a:lnTo>
                  <a:pt x="4271" y="1091"/>
                </a:lnTo>
                <a:lnTo>
                  <a:pt x="4271" y="1096"/>
                </a:lnTo>
                <a:lnTo>
                  <a:pt x="4271" y="1091"/>
                </a:lnTo>
                <a:lnTo>
                  <a:pt x="4266" y="1086"/>
                </a:lnTo>
                <a:lnTo>
                  <a:pt x="4271" y="1133"/>
                </a:lnTo>
                <a:lnTo>
                  <a:pt x="4271" y="1148"/>
                </a:lnTo>
                <a:lnTo>
                  <a:pt x="4276" y="1143"/>
                </a:lnTo>
                <a:lnTo>
                  <a:pt x="4276" y="1133"/>
                </a:lnTo>
                <a:lnTo>
                  <a:pt x="4281" y="1164"/>
                </a:lnTo>
                <a:lnTo>
                  <a:pt x="4286" y="1190"/>
                </a:lnTo>
                <a:lnTo>
                  <a:pt x="4286" y="1247"/>
                </a:lnTo>
                <a:lnTo>
                  <a:pt x="4286" y="1263"/>
                </a:lnTo>
                <a:lnTo>
                  <a:pt x="4292" y="1257"/>
                </a:lnTo>
                <a:lnTo>
                  <a:pt x="4292" y="1268"/>
                </a:lnTo>
                <a:lnTo>
                  <a:pt x="4292" y="1257"/>
                </a:lnTo>
                <a:lnTo>
                  <a:pt x="4292" y="1237"/>
                </a:lnTo>
                <a:lnTo>
                  <a:pt x="4302" y="1273"/>
                </a:lnTo>
                <a:lnTo>
                  <a:pt x="4307" y="1263"/>
                </a:lnTo>
                <a:lnTo>
                  <a:pt x="4312" y="1242"/>
                </a:lnTo>
                <a:lnTo>
                  <a:pt x="4312" y="1200"/>
                </a:lnTo>
                <a:lnTo>
                  <a:pt x="4302" y="1148"/>
                </a:lnTo>
                <a:lnTo>
                  <a:pt x="4297" y="1122"/>
                </a:lnTo>
                <a:lnTo>
                  <a:pt x="4281" y="1102"/>
                </a:lnTo>
                <a:lnTo>
                  <a:pt x="4312" y="956"/>
                </a:lnTo>
                <a:lnTo>
                  <a:pt x="4307" y="961"/>
                </a:lnTo>
                <a:lnTo>
                  <a:pt x="2276" y="2364"/>
                </a:lnTo>
                <a:lnTo>
                  <a:pt x="4276" y="1034"/>
                </a:lnTo>
                <a:lnTo>
                  <a:pt x="4276" y="1013"/>
                </a:lnTo>
                <a:lnTo>
                  <a:pt x="4271" y="998"/>
                </a:lnTo>
                <a:lnTo>
                  <a:pt x="4255" y="982"/>
                </a:lnTo>
                <a:lnTo>
                  <a:pt x="4240" y="972"/>
                </a:lnTo>
                <a:lnTo>
                  <a:pt x="4245" y="987"/>
                </a:lnTo>
                <a:lnTo>
                  <a:pt x="4245" y="1003"/>
                </a:lnTo>
                <a:lnTo>
                  <a:pt x="4245" y="998"/>
                </a:lnTo>
                <a:lnTo>
                  <a:pt x="4250" y="982"/>
                </a:lnTo>
                <a:lnTo>
                  <a:pt x="4250" y="998"/>
                </a:lnTo>
                <a:lnTo>
                  <a:pt x="4250" y="1024"/>
                </a:lnTo>
                <a:lnTo>
                  <a:pt x="4245" y="1050"/>
                </a:lnTo>
                <a:lnTo>
                  <a:pt x="4250" y="1060"/>
                </a:lnTo>
                <a:lnTo>
                  <a:pt x="4255" y="1055"/>
                </a:lnTo>
                <a:lnTo>
                  <a:pt x="4255" y="1086"/>
                </a:lnTo>
                <a:lnTo>
                  <a:pt x="4260" y="1122"/>
                </a:lnTo>
                <a:lnTo>
                  <a:pt x="4260" y="1128"/>
                </a:lnTo>
                <a:lnTo>
                  <a:pt x="4260" y="1122"/>
                </a:lnTo>
                <a:lnTo>
                  <a:pt x="4260" y="1107"/>
                </a:lnTo>
                <a:lnTo>
                  <a:pt x="4260" y="1060"/>
                </a:lnTo>
                <a:lnTo>
                  <a:pt x="4260" y="1050"/>
                </a:lnTo>
                <a:lnTo>
                  <a:pt x="4266" y="1070"/>
                </a:lnTo>
                <a:lnTo>
                  <a:pt x="4276" y="1034"/>
                </a:lnTo>
                <a:lnTo>
                  <a:pt x="2276" y="2364"/>
                </a:lnTo>
                <a:lnTo>
                  <a:pt x="4307" y="1361"/>
                </a:lnTo>
                <a:lnTo>
                  <a:pt x="4307" y="1382"/>
                </a:lnTo>
                <a:lnTo>
                  <a:pt x="4307" y="1372"/>
                </a:lnTo>
                <a:lnTo>
                  <a:pt x="4307" y="1361"/>
                </a:lnTo>
                <a:lnTo>
                  <a:pt x="2276" y="2364"/>
                </a:lnTo>
                <a:lnTo>
                  <a:pt x="4286" y="1263"/>
                </a:lnTo>
                <a:lnTo>
                  <a:pt x="4281" y="1190"/>
                </a:lnTo>
                <a:lnTo>
                  <a:pt x="4286" y="1252"/>
                </a:lnTo>
                <a:lnTo>
                  <a:pt x="4286" y="1263"/>
                </a:lnTo>
                <a:lnTo>
                  <a:pt x="2276" y="2364"/>
                </a:lnTo>
                <a:lnTo>
                  <a:pt x="31" y="1434"/>
                </a:lnTo>
                <a:lnTo>
                  <a:pt x="37" y="1434"/>
                </a:lnTo>
                <a:lnTo>
                  <a:pt x="37" y="1429"/>
                </a:lnTo>
                <a:lnTo>
                  <a:pt x="31" y="1434"/>
                </a:lnTo>
                <a:lnTo>
                  <a:pt x="2276" y="2364"/>
                </a:lnTo>
                <a:lnTo>
                  <a:pt x="16" y="1418"/>
                </a:lnTo>
                <a:lnTo>
                  <a:pt x="16" y="1413"/>
                </a:lnTo>
                <a:lnTo>
                  <a:pt x="0" y="1418"/>
                </a:lnTo>
                <a:lnTo>
                  <a:pt x="0" y="1429"/>
                </a:lnTo>
                <a:lnTo>
                  <a:pt x="11" y="1424"/>
                </a:lnTo>
                <a:lnTo>
                  <a:pt x="16" y="1418"/>
                </a:lnTo>
                <a:lnTo>
                  <a:pt x="2276" y="2364"/>
                </a:lnTo>
                <a:lnTo>
                  <a:pt x="11" y="1424"/>
                </a:lnTo>
                <a:lnTo>
                  <a:pt x="16" y="1424"/>
                </a:lnTo>
                <a:lnTo>
                  <a:pt x="21" y="1418"/>
                </a:lnTo>
                <a:lnTo>
                  <a:pt x="11" y="1424"/>
                </a:lnTo>
                <a:lnTo>
                  <a:pt x="2276" y="2364"/>
                </a:lnTo>
                <a:lnTo>
                  <a:pt x="11" y="1424"/>
                </a:lnTo>
                <a:lnTo>
                  <a:pt x="16" y="1418"/>
                </a:lnTo>
                <a:lnTo>
                  <a:pt x="16" y="1424"/>
                </a:lnTo>
                <a:lnTo>
                  <a:pt x="11" y="1424"/>
                </a:lnTo>
                <a:lnTo>
                  <a:pt x="2276" y="2364"/>
                </a:lnTo>
                <a:lnTo>
                  <a:pt x="63" y="1450"/>
                </a:lnTo>
                <a:lnTo>
                  <a:pt x="52" y="1455"/>
                </a:lnTo>
                <a:lnTo>
                  <a:pt x="57" y="1455"/>
                </a:lnTo>
                <a:lnTo>
                  <a:pt x="63" y="1450"/>
                </a:lnTo>
                <a:lnTo>
                  <a:pt x="2276" y="2364"/>
                </a:lnTo>
                <a:lnTo>
                  <a:pt x="42" y="1434"/>
                </a:lnTo>
                <a:lnTo>
                  <a:pt x="52" y="1429"/>
                </a:lnTo>
                <a:lnTo>
                  <a:pt x="57" y="1429"/>
                </a:lnTo>
                <a:lnTo>
                  <a:pt x="52" y="1429"/>
                </a:lnTo>
                <a:lnTo>
                  <a:pt x="42" y="1434"/>
                </a:lnTo>
                <a:lnTo>
                  <a:pt x="2276" y="2364"/>
                </a:lnTo>
                <a:lnTo>
                  <a:pt x="135" y="1476"/>
                </a:lnTo>
                <a:lnTo>
                  <a:pt x="125" y="1481"/>
                </a:lnTo>
                <a:lnTo>
                  <a:pt x="130" y="1481"/>
                </a:lnTo>
                <a:lnTo>
                  <a:pt x="135" y="1476"/>
                </a:lnTo>
                <a:lnTo>
                  <a:pt x="2276" y="2364"/>
                </a:lnTo>
                <a:lnTo>
                  <a:pt x="0" y="1450"/>
                </a:lnTo>
                <a:lnTo>
                  <a:pt x="5" y="1444"/>
                </a:lnTo>
                <a:lnTo>
                  <a:pt x="16" y="1444"/>
                </a:lnTo>
                <a:lnTo>
                  <a:pt x="16" y="1439"/>
                </a:lnTo>
                <a:lnTo>
                  <a:pt x="0" y="1450"/>
                </a:lnTo>
                <a:lnTo>
                  <a:pt x="2276" y="2364"/>
                </a:lnTo>
                <a:lnTo>
                  <a:pt x="42" y="1408"/>
                </a:lnTo>
                <a:lnTo>
                  <a:pt x="47" y="1403"/>
                </a:lnTo>
                <a:lnTo>
                  <a:pt x="42" y="1403"/>
                </a:lnTo>
                <a:lnTo>
                  <a:pt x="42" y="1408"/>
                </a:lnTo>
                <a:lnTo>
                  <a:pt x="2276" y="2364"/>
                </a:lnTo>
                <a:lnTo>
                  <a:pt x="229" y="1330"/>
                </a:lnTo>
                <a:lnTo>
                  <a:pt x="229" y="1325"/>
                </a:lnTo>
                <a:lnTo>
                  <a:pt x="224" y="1325"/>
                </a:lnTo>
                <a:lnTo>
                  <a:pt x="218" y="1330"/>
                </a:lnTo>
                <a:lnTo>
                  <a:pt x="213" y="1335"/>
                </a:lnTo>
                <a:lnTo>
                  <a:pt x="218" y="1335"/>
                </a:lnTo>
                <a:lnTo>
                  <a:pt x="213" y="1335"/>
                </a:lnTo>
                <a:lnTo>
                  <a:pt x="218" y="1335"/>
                </a:lnTo>
                <a:lnTo>
                  <a:pt x="224" y="1335"/>
                </a:lnTo>
                <a:lnTo>
                  <a:pt x="229" y="1330"/>
                </a:lnTo>
                <a:lnTo>
                  <a:pt x="2276" y="2364"/>
                </a:lnTo>
                <a:lnTo>
                  <a:pt x="156" y="1387"/>
                </a:lnTo>
                <a:lnTo>
                  <a:pt x="161" y="1387"/>
                </a:lnTo>
                <a:lnTo>
                  <a:pt x="161" y="1382"/>
                </a:lnTo>
                <a:lnTo>
                  <a:pt x="166" y="1377"/>
                </a:lnTo>
                <a:lnTo>
                  <a:pt x="161" y="1377"/>
                </a:lnTo>
                <a:lnTo>
                  <a:pt x="156" y="1377"/>
                </a:lnTo>
                <a:lnTo>
                  <a:pt x="151" y="1377"/>
                </a:lnTo>
                <a:lnTo>
                  <a:pt x="151" y="1382"/>
                </a:lnTo>
                <a:lnTo>
                  <a:pt x="146" y="1382"/>
                </a:lnTo>
                <a:lnTo>
                  <a:pt x="146" y="1387"/>
                </a:lnTo>
                <a:lnTo>
                  <a:pt x="146" y="1392"/>
                </a:lnTo>
                <a:lnTo>
                  <a:pt x="146" y="1387"/>
                </a:lnTo>
                <a:lnTo>
                  <a:pt x="146" y="1392"/>
                </a:lnTo>
                <a:lnTo>
                  <a:pt x="151" y="1392"/>
                </a:lnTo>
                <a:lnTo>
                  <a:pt x="151" y="1387"/>
                </a:lnTo>
                <a:lnTo>
                  <a:pt x="151" y="1392"/>
                </a:lnTo>
                <a:lnTo>
                  <a:pt x="151" y="1387"/>
                </a:lnTo>
                <a:lnTo>
                  <a:pt x="156" y="1387"/>
                </a:lnTo>
                <a:lnTo>
                  <a:pt x="2276" y="2364"/>
                </a:lnTo>
                <a:lnTo>
                  <a:pt x="172" y="1398"/>
                </a:lnTo>
                <a:lnTo>
                  <a:pt x="166" y="1403"/>
                </a:lnTo>
                <a:lnTo>
                  <a:pt x="156" y="1408"/>
                </a:lnTo>
                <a:lnTo>
                  <a:pt x="161" y="1408"/>
                </a:lnTo>
                <a:lnTo>
                  <a:pt x="161" y="1413"/>
                </a:lnTo>
                <a:lnTo>
                  <a:pt x="166" y="1408"/>
                </a:lnTo>
                <a:lnTo>
                  <a:pt x="161" y="1408"/>
                </a:lnTo>
                <a:lnTo>
                  <a:pt x="172" y="1403"/>
                </a:lnTo>
                <a:lnTo>
                  <a:pt x="172" y="1398"/>
                </a:lnTo>
                <a:lnTo>
                  <a:pt x="2276" y="2364"/>
                </a:lnTo>
                <a:lnTo>
                  <a:pt x="146" y="1341"/>
                </a:lnTo>
                <a:lnTo>
                  <a:pt x="151" y="1341"/>
                </a:lnTo>
                <a:lnTo>
                  <a:pt x="151" y="1335"/>
                </a:lnTo>
                <a:lnTo>
                  <a:pt x="156" y="1335"/>
                </a:lnTo>
                <a:lnTo>
                  <a:pt x="151" y="1335"/>
                </a:lnTo>
                <a:lnTo>
                  <a:pt x="146" y="1335"/>
                </a:lnTo>
                <a:lnTo>
                  <a:pt x="146" y="1341"/>
                </a:lnTo>
                <a:lnTo>
                  <a:pt x="2276" y="2364"/>
                </a:lnTo>
                <a:lnTo>
                  <a:pt x="94" y="1429"/>
                </a:lnTo>
                <a:lnTo>
                  <a:pt x="99" y="1429"/>
                </a:lnTo>
                <a:lnTo>
                  <a:pt x="99" y="1424"/>
                </a:lnTo>
                <a:lnTo>
                  <a:pt x="99" y="1418"/>
                </a:lnTo>
                <a:lnTo>
                  <a:pt x="89" y="1424"/>
                </a:lnTo>
                <a:lnTo>
                  <a:pt x="89" y="1429"/>
                </a:lnTo>
                <a:lnTo>
                  <a:pt x="83" y="1429"/>
                </a:lnTo>
                <a:lnTo>
                  <a:pt x="89" y="1429"/>
                </a:lnTo>
                <a:lnTo>
                  <a:pt x="94" y="1429"/>
                </a:lnTo>
                <a:lnTo>
                  <a:pt x="2276" y="2364"/>
                </a:lnTo>
                <a:lnTo>
                  <a:pt x="125" y="1418"/>
                </a:lnTo>
                <a:lnTo>
                  <a:pt x="114" y="1429"/>
                </a:lnTo>
                <a:lnTo>
                  <a:pt x="114" y="1424"/>
                </a:lnTo>
                <a:lnTo>
                  <a:pt x="114" y="1429"/>
                </a:lnTo>
                <a:lnTo>
                  <a:pt x="99" y="1429"/>
                </a:lnTo>
                <a:lnTo>
                  <a:pt x="99" y="1434"/>
                </a:lnTo>
                <a:lnTo>
                  <a:pt x="94" y="1434"/>
                </a:lnTo>
                <a:lnTo>
                  <a:pt x="99" y="1434"/>
                </a:lnTo>
                <a:lnTo>
                  <a:pt x="94" y="1439"/>
                </a:lnTo>
                <a:lnTo>
                  <a:pt x="99" y="1439"/>
                </a:lnTo>
                <a:lnTo>
                  <a:pt x="109" y="1434"/>
                </a:lnTo>
                <a:lnTo>
                  <a:pt x="114" y="1429"/>
                </a:lnTo>
                <a:lnTo>
                  <a:pt x="125" y="1424"/>
                </a:lnTo>
                <a:lnTo>
                  <a:pt x="125" y="1418"/>
                </a:lnTo>
                <a:lnTo>
                  <a:pt x="2276" y="2364"/>
                </a:lnTo>
                <a:lnTo>
                  <a:pt x="166" y="1341"/>
                </a:lnTo>
                <a:lnTo>
                  <a:pt x="166" y="1335"/>
                </a:lnTo>
                <a:lnTo>
                  <a:pt x="161" y="1335"/>
                </a:lnTo>
                <a:lnTo>
                  <a:pt x="156" y="1335"/>
                </a:lnTo>
                <a:lnTo>
                  <a:pt x="156" y="1341"/>
                </a:lnTo>
                <a:lnTo>
                  <a:pt x="151" y="1341"/>
                </a:lnTo>
                <a:lnTo>
                  <a:pt x="156" y="1346"/>
                </a:lnTo>
                <a:lnTo>
                  <a:pt x="161" y="1346"/>
                </a:lnTo>
                <a:lnTo>
                  <a:pt x="166" y="1341"/>
                </a:lnTo>
                <a:lnTo>
                  <a:pt x="2276" y="2364"/>
                </a:lnTo>
                <a:lnTo>
                  <a:pt x="114" y="1387"/>
                </a:lnTo>
                <a:lnTo>
                  <a:pt x="120" y="1387"/>
                </a:lnTo>
                <a:lnTo>
                  <a:pt x="125" y="1387"/>
                </a:lnTo>
                <a:lnTo>
                  <a:pt x="130" y="1382"/>
                </a:lnTo>
                <a:lnTo>
                  <a:pt x="135" y="1377"/>
                </a:lnTo>
                <a:lnTo>
                  <a:pt x="125" y="1377"/>
                </a:lnTo>
                <a:lnTo>
                  <a:pt x="120" y="1382"/>
                </a:lnTo>
                <a:lnTo>
                  <a:pt x="114" y="1382"/>
                </a:lnTo>
                <a:lnTo>
                  <a:pt x="114" y="1387"/>
                </a:lnTo>
                <a:lnTo>
                  <a:pt x="2276" y="2364"/>
                </a:lnTo>
                <a:lnTo>
                  <a:pt x="3076" y="2359"/>
                </a:lnTo>
                <a:lnTo>
                  <a:pt x="3081" y="2338"/>
                </a:lnTo>
                <a:lnTo>
                  <a:pt x="3081" y="2328"/>
                </a:lnTo>
                <a:lnTo>
                  <a:pt x="3071" y="2317"/>
                </a:lnTo>
                <a:lnTo>
                  <a:pt x="3065" y="2317"/>
                </a:lnTo>
                <a:lnTo>
                  <a:pt x="3065" y="2343"/>
                </a:lnTo>
                <a:lnTo>
                  <a:pt x="3071" y="2359"/>
                </a:lnTo>
                <a:lnTo>
                  <a:pt x="3076" y="2359"/>
                </a:lnTo>
                <a:lnTo>
                  <a:pt x="2276" y="2364"/>
                </a:lnTo>
                <a:lnTo>
                  <a:pt x="3200" y="1990"/>
                </a:lnTo>
                <a:lnTo>
                  <a:pt x="3195" y="2000"/>
                </a:lnTo>
                <a:lnTo>
                  <a:pt x="3195" y="2011"/>
                </a:lnTo>
                <a:lnTo>
                  <a:pt x="3211" y="1985"/>
                </a:lnTo>
                <a:lnTo>
                  <a:pt x="3200" y="1990"/>
                </a:lnTo>
                <a:lnTo>
                  <a:pt x="2276" y="2364"/>
                </a:lnTo>
                <a:lnTo>
                  <a:pt x="3221" y="2016"/>
                </a:lnTo>
                <a:lnTo>
                  <a:pt x="3200" y="2021"/>
                </a:lnTo>
                <a:lnTo>
                  <a:pt x="3206" y="2031"/>
                </a:lnTo>
                <a:lnTo>
                  <a:pt x="3221" y="2016"/>
                </a:lnTo>
                <a:lnTo>
                  <a:pt x="2276" y="2364"/>
                </a:lnTo>
                <a:lnTo>
                  <a:pt x="3206" y="1912"/>
                </a:lnTo>
                <a:lnTo>
                  <a:pt x="3185" y="1912"/>
                </a:lnTo>
                <a:lnTo>
                  <a:pt x="3175" y="1902"/>
                </a:lnTo>
                <a:lnTo>
                  <a:pt x="3169" y="1896"/>
                </a:lnTo>
                <a:lnTo>
                  <a:pt x="3169" y="1907"/>
                </a:lnTo>
                <a:lnTo>
                  <a:pt x="3175" y="1917"/>
                </a:lnTo>
                <a:lnTo>
                  <a:pt x="3180" y="1933"/>
                </a:lnTo>
                <a:lnTo>
                  <a:pt x="3185" y="1948"/>
                </a:lnTo>
                <a:lnTo>
                  <a:pt x="3180" y="1969"/>
                </a:lnTo>
                <a:lnTo>
                  <a:pt x="3180" y="1979"/>
                </a:lnTo>
                <a:lnTo>
                  <a:pt x="3190" y="1969"/>
                </a:lnTo>
                <a:lnTo>
                  <a:pt x="3195" y="1964"/>
                </a:lnTo>
                <a:lnTo>
                  <a:pt x="3206" y="1964"/>
                </a:lnTo>
                <a:lnTo>
                  <a:pt x="3211" y="1969"/>
                </a:lnTo>
                <a:lnTo>
                  <a:pt x="3216" y="1964"/>
                </a:lnTo>
                <a:lnTo>
                  <a:pt x="3226" y="1954"/>
                </a:lnTo>
                <a:lnTo>
                  <a:pt x="3237" y="1938"/>
                </a:lnTo>
                <a:lnTo>
                  <a:pt x="3232" y="1933"/>
                </a:lnTo>
                <a:lnTo>
                  <a:pt x="3226" y="1938"/>
                </a:lnTo>
                <a:lnTo>
                  <a:pt x="3211" y="1948"/>
                </a:lnTo>
                <a:lnTo>
                  <a:pt x="3211" y="1943"/>
                </a:lnTo>
                <a:lnTo>
                  <a:pt x="3211" y="1938"/>
                </a:lnTo>
                <a:lnTo>
                  <a:pt x="3221" y="1907"/>
                </a:lnTo>
                <a:lnTo>
                  <a:pt x="3206" y="1912"/>
                </a:lnTo>
                <a:lnTo>
                  <a:pt x="2276" y="2364"/>
                </a:lnTo>
                <a:lnTo>
                  <a:pt x="322" y="2322"/>
                </a:lnTo>
                <a:lnTo>
                  <a:pt x="327" y="2317"/>
                </a:lnTo>
                <a:lnTo>
                  <a:pt x="327" y="2302"/>
                </a:lnTo>
                <a:lnTo>
                  <a:pt x="327" y="2291"/>
                </a:lnTo>
                <a:lnTo>
                  <a:pt x="322" y="2307"/>
                </a:lnTo>
                <a:lnTo>
                  <a:pt x="322" y="2322"/>
                </a:lnTo>
                <a:lnTo>
                  <a:pt x="2276" y="2364"/>
                </a:lnTo>
                <a:lnTo>
                  <a:pt x="3029" y="1979"/>
                </a:lnTo>
                <a:lnTo>
                  <a:pt x="3029" y="1969"/>
                </a:lnTo>
                <a:lnTo>
                  <a:pt x="3034" y="1959"/>
                </a:lnTo>
                <a:lnTo>
                  <a:pt x="3034" y="1954"/>
                </a:lnTo>
                <a:lnTo>
                  <a:pt x="3034" y="1948"/>
                </a:lnTo>
                <a:lnTo>
                  <a:pt x="3024" y="1954"/>
                </a:lnTo>
                <a:lnTo>
                  <a:pt x="3019" y="1959"/>
                </a:lnTo>
                <a:lnTo>
                  <a:pt x="3019" y="1964"/>
                </a:lnTo>
                <a:lnTo>
                  <a:pt x="3024" y="1964"/>
                </a:lnTo>
                <a:lnTo>
                  <a:pt x="3024" y="1969"/>
                </a:lnTo>
                <a:lnTo>
                  <a:pt x="3024" y="1979"/>
                </a:lnTo>
                <a:lnTo>
                  <a:pt x="3019" y="1985"/>
                </a:lnTo>
                <a:lnTo>
                  <a:pt x="3029" y="1979"/>
                </a:lnTo>
                <a:lnTo>
                  <a:pt x="2276" y="2364"/>
                </a:lnTo>
                <a:lnTo>
                  <a:pt x="63" y="1398"/>
                </a:lnTo>
                <a:lnTo>
                  <a:pt x="63" y="1392"/>
                </a:lnTo>
                <a:lnTo>
                  <a:pt x="57" y="1392"/>
                </a:lnTo>
                <a:lnTo>
                  <a:pt x="63" y="1398"/>
                </a:lnTo>
                <a:lnTo>
                  <a:pt x="57" y="1398"/>
                </a:lnTo>
                <a:lnTo>
                  <a:pt x="63" y="1398"/>
                </a:lnTo>
                <a:lnTo>
                  <a:pt x="2276" y="2364"/>
                </a:lnTo>
                <a:lnTo>
                  <a:pt x="3388" y="1195"/>
                </a:lnTo>
                <a:lnTo>
                  <a:pt x="3393" y="1153"/>
                </a:lnTo>
                <a:lnTo>
                  <a:pt x="3382" y="1190"/>
                </a:lnTo>
                <a:lnTo>
                  <a:pt x="3377" y="1211"/>
                </a:lnTo>
                <a:lnTo>
                  <a:pt x="3377" y="1221"/>
                </a:lnTo>
                <a:lnTo>
                  <a:pt x="3382" y="1216"/>
                </a:lnTo>
                <a:lnTo>
                  <a:pt x="3388" y="1195"/>
                </a:lnTo>
                <a:lnTo>
                  <a:pt x="2276" y="2364"/>
                </a:lnTo>
                <a:lnTo>
                  <a:pt x="3465" y="1128"/>
                </a:lnTo>
                <a:lnTo>
                  <a:pt x="3471" y="1107"/>
                </a:lnTo>
                <a:lnTo>
                  <a:pt x="3476" y="1102"/>
                </a:lnTo>
                <a:lnTo>
                  <a:pt x="3481" y="1102"/>
                </a:lnTo>
                <a:lnTo>
                  <a:pt x="3481" y="1086"/>
                </a:lnTo>
                <a:lnTo>
                  <a:pt x="3481" y="1076"/>
                </a:lnTo>
                <a:lnTo>
                  <a:pt x="3476" y="1076"/>
                </a:lnTo>
                <a:lnTo>
                  <a:pt x="3476" y="1086"/>
                </a:lnTo>
                <a:lnTo>
                  <a:pt x="3471" y="1076"/>
                </a:lnTo>
                <a:lnTo>
                  <a:pt x="3471" y="1060"/>
                </a:lnTo>
                <a:lnTo>
                  <a:pt x="3465" y="1091"/>
                </a:lnTo>
                <a:lnTo>
                  <a:pt x="3460" y="1122"/>
                </a:lnTo>
                <a:lnTo>
                  <a:pt x="3465" y="1128"/>
                </a:lnTo>
                <a:lnTo>
                  <a:pt x="2276" y="2364"/>
                </a:lnTo>
                <a:lnTo>
                  <a:pt x="3263" y="1699"/>
                </a:lnTo>
                <a:lnTo>
                  <a:pt x="3263" y="1694"/>
                </a:lnTo>
                <a:lnTo>
                  <a:pt x="3252" y="1694"/>
                </a:lnTo>
                <a:lnTo>
                  <a:pt x="3237" y="1704"/>
                </a:lnTo>
                <a:lnTo>
                  <a:pt x="3232" y="1720"/>
                </a:lnTo>
                <a:lnTo>
                  <a:pt x="3242" y="1715"/>
                </a:lnTo>
                <a:lnTo>
                  <a:pt x="3263" y="1699"/>
                </a:lnTo>
                <a:lnTo>
                  <a:pt x="2276" y="2364"/>
                </a:lnTo>
                <a:lnTo>
                  <a:pt x="3237" y="2047"/>
                </a:lnTo>
                <a:lnTo>
                  <a:pt x="3247" y="2047"/>
                </a:lnTo>
                <a:lnTo>
                  <a:pt x="3237" y="2037"/>
                </a:lnTo>
                <a:lnTo>
                  <a:pt x="3226" y="2031"/>
                </a:lnTo>
                <a:lnTo>
                  <a:pt x="3226" y="2026"/>
                </a:lnTo>
                <a:lnTo>
                  <a:pt x="3221" y="2031"/>
                </a:lnTo>
                <a:lnTo>
                  <a:pt x="3216" y="2042"/>
                </a:lnTo>
                <a:lnTo>
                  <a:pt x="3226" y="2057"/>
                </a:lnTo>
                <a:lnTo>
                  <a:pt x="3237" y="2047"/>
                </a:lnTo>
                <a:lnTo>
                  <a:pt x="2276" y="2364"/>
                </a:lnTo>
                <a:lnTo>
                  <a:pt x="3159" y="1772"/>
                </a:lnTo>
                <a:lnTo>
                  <a:pt x="3159" y="1798"/>
                </a:lnTo>
                <a:lnTo>
                  <a:pt x="3164" y="1808"/>
                </a:lnTo>
                <a:lnTo>
                  <a:pt x="3169" y="1808"/>
                </a:lnTo>
                <a:lnTo>
                  <a:pt x="3175" y="1803"/>
                </a:lnTo>
                <a:lnTo>
                  <a:pt x="3190" y="1792"/>
                </a:lnTo>
                <a:lnTo>
                  <a:pt x="3200" y="1772"/>
                </a:lnTo>
                <a:lnTo>
                  <a:pt x="3211" y="1751"/>
                </a:lnTo>
                <a:lnTo>
                  <a:pt x="3200" y="1751"/>
                </a:lnTo>
                <a:lnTo>
                  <a:pt x="3190" y="1751"/>
                </a:lnTo>
                <a:lnTo>
                  <a:pt x="3175" y="1756"/>
                </a:lnTo>
                <a:lnTo>
                  <a:pt x="3159" y="1772"/>
                </a:lnTo>
                <a:lnTo>
                  <a:pt x="2276" y="2364"/>
                </a:lnTo>
                <a:lnTo>
                  <a:pt x="3517" y="1200"/>
                </a:lnTo>
                <a:lnTo>
                  <a:pt x="3507" y="1211"/>
                </a:lnTo>
                <a:lnTo>
                  <a:pt x="3507" y="1221"/>
                </a:lnTo>
                <a:lnTo>
                  <a:pt x="3512" y="1221"/>
                </a:lnTo>
                <a:lnTo>
                  <a:pt x="3523" y="1211"/>
                </a:lnTo>
                <a:lnTo>
                  <a:pt x="3523" y="1200"/>
                </a:lnTo>
                <a:lnTo>
                  <a:pt x="3517" y="1200"/>
                </a:lnTo>
                <a:lnTo>
                  <a:pt x="2276" y="2364"/>
                </a:lnTo>
                <a:lnTo>
                  <a:pt x="5" y="1460"/>
                </a:lnTo>
                <a:lnTo>
                  <a:pt x="5" y="1455"/>
                </a:lnTo>
                <a:lnTo>
                  <a:pt x="5" y="1450"/>
                </a:lnTo>
                <a:lnTo>
                  <a:pt x="11" y="1450"/>
                </a:lnTo>
                <a:lnTo>
                  <a:pt x="5" y="1450"/>
                </a:lnTo>
                <a:lnTo>
                  <a:pt x="0" y="1450"/>
                </a:lnTo>
                <a:lnTo>
                  <a:pt x="0" y="1460"/>
                </a:lnTo>
                <a:lnTo>
                  <a:pt x="5" y="1460"/>
                </a:lnTo>
                <a:lnTo>
                  <a:pt x="2276" y="2364"/>
                </a:lnTo>
                <a:lnTo>
                  <a:pt x="333" y="2946"/>
                </a:lnTo>
                <a:lnTo>
                  <a:pt x="327" y="2941"/>
                </a:lnTo>
                <a:lnTo>
                  <a:pt x="327" y="2961"/>
                </a:lnTo>
                <a:lnTo>
                  <a:pt x="333" y="2946"/>
                </a:lnTo>
                <a:lnTo>
                  <a:pt x="2276" y="2364"/>
                </a:lnTo>
                <a:lnTo>
                  <a:pt x="68" y="1392"/>
                </a:lnTo>
                <a:lnTo>
                  <a:pt x="63" y="1403"/>
                </a:lnTo>
                <a:lnTo>
                  <a:pt x="68" y="1403"/>
                </a:lnTo>
                <a:lnTo>
                  <a:pt x="78" y="1398"/>
                </a:lnTo>
                <a:lnTo>
                  <a:pt x="73" y="1398"/>
                </a:lnTo>
                <a:lnTo>
                  <a:pt x="73" y="1392"/>
                </a:lnTo>
                <a:lnTo>
                  <a:pt x="68" y="1392"/>
                </a:lnTo>
                <a:lnTo>
                  <a:pt x="2276" y="2364"/>
                </a:lnTo>
                <a:lnTo>
                  <a:pt x="322" y="2743"/>
                </a:lnTo>
                <a:lnTo>
                  <a:pt x="327" y="2743"/>
                </a:lnTo>
                <a:lnTo>
                  <a:pt x="327" y="2738"/>
                </a:lnTo>
                <a:lnTo>
                  <a:pt x="327" y="2728"/>
                </a:lnTo>
                <a:lnTo>
                  <a:pt x="322" y="2743"/>
                </a:lnTo>
                <a:lnTo>
                  <a:pt x="2276" y="2364"/>
                </a:lnTo>
                <a:lnTo>
                  <a:pt x="333" y="2889"/>
                </a:lnTo>
                <a:lnTo>
                  <a:pt x="338" y="2863"/>
                </a:lnTo>
                <a:lnTo>
                  <a:pt x="333" y="2868"/>
                </a:lnTo>
                <a:lnTo>
                  <a:pt x="333" y="2889"/>
                </a:lnTo>
                <a:lnTo>
                  <a:pt x="2276" y="2364"/>
                </a:lnTo>
                <a:lnTo>
                  <a:pt x="338" y="2670"/>
                </a:lnTo>
                <a:lnTo>
                  <a:pt x="343" y="2650"/>
                </a:lnTo>
                <a:lnTo>
                  <a:pt x="338" y="2660"/>
                </a:lnTo>
                <a:lnTo>
                  <a:pt x="338" y="2665"/>
                </a:lnTo>
                <a:lnTo>
                  <a:pt x="338" y="2670"/>
                </a:lnTo>
                <a:lnTo>
                  <a:pt x="2276" y="2364"/>
                </a:lnTo>
                <a:lnTo>
                  <a:pt x="2852" y="2629"/>
                </a:lnTo>
                <a:lnTo>
                  <a:pt x="2852" y="2608"/>
                </a:lnTo>
                <a:lnTo>
                  <a:pt x="2847" y="2587"/>
                </a:lnTo>
                <a:lnTo>
                  <a:pt x="2842" y="2582"/>
                </a:lnTo>
                <a:lnTo>
                  <a:pt x="2842" y="2593"/>
                </a:lnTo>
                <a:lnTo>
                  <a:pt x="2847" y="2618"/>
                </a:lnTo>
                <a:lnTo>
                  <a:pt x="2847" y="2629"/>
                </a:lnTo>
                <a:lnTo>
                  <a:pt x="2852" y="2629"/>
                </a:lnTo>
                <a:lnTo>
                  <a:pt x="2276" y="2364"/>
                </a:lnTo>
                <a:lnTo>
                  <a:pt x="852" y="779"/>
                </a:lnTo>
                <a:lnTo>
                  <a:pt x="847" y="785"/>
                </a:lnTo>
                <a:lnTo>
                  <a:pt x="852" y="785"/>
                </a:lnTo>
                <a:lnTo>
                  <a:pt x="857" y="779"/>
                </a:lnTo>
                <a:lnTo>
                  <a:pt x="852" y="779"/>
                </a:lnTo>
                <a:lnTo>
                  <a:pt x="2276" y="2364"/>
                </a:lnTo>
                <a:lnTo>
                  <a:pt x="863" y="650"/>
                </a:lnTo>
                <a:lnTo>
                  <a:pt x="852" y="650"/>
                </a:lnTo>
                <a:lnTo>
                  <a:pt x="852" y="660"/>
                </a:lnTo>
                <a:lnTo>
                  <a:pt x="852" y="655"/>
                </a:lnTo>
                <a:lnTo>
                  <a:pt x="852" y="660"/>
                </a:lnTo>
                <a:lnTo>
                  <a:pt x="857" y="655"/>
                </a:lnTo>
                <a:lnTo>
                  <a:pt x="863" y="650"/>
                </a:lnTo>
                <a:lnTo>
                  <a:pt x="2276" y="2364"/>
                </a:lnTo>
                <a:lnTo>
                  <a:pt x="847" y="520"/>
                </a:lnTo>
                <a:lnTo>
                  <a:pt x="852" y="520"/>
                </a:lnTo>
                <a:lnTo>
                  <a:pt x="857" y="515"/>
                </a:lnTo>
                <a:lnTo>
                  <a:pt x="847" y="520"/>
                </a:lnTo>
                <a:lnTo>
                  <a:pt x="847" y="525"/>
                </a:lnTo>
                <a:lnTo>
                  <a:pt x="847" y="520"/>
                </a:lnTo>
                <a:lnTo>
                  <a:pt x="2276" y="2364"/>
                </a:lnTo>
                <a:lnTo>
                  <a:pt x="847" y="774"/>
                </a:lnTo>
                <a:lnTo>
                  <a:pt x="847" y="774"/>
                </a:lnTo>
                <a:lnTo>
                  <a:pt x="842" y="774"/>
                </a:lnTo>
                <a:lnTo>
                  <a:pt x="842" y="774"/>
                </a:lnTo>
                <a:lnTo>
                  <a:pt x="847" y="774"/>
                </a:lnTo>
                <a:lnTo>
                  <a:pt x="2276" y="2364"/>
                </a:lnTo>
                <a:lnTo>
                  <a:pt x="894" y="551"/>
                </a:lnTo>
                <a:lnTo>
                  <a:pt x="899" y="551"/>
                </a:lnTo>
                <a:lnTo>
                  <a:pt x="899" y="546"/>
                </a:lnTo>
                <a:lnTo>
                  <a:pt x="894" y="551"/>
                </a:lnTo>
                <a:lnTo>
                  <a:pt x="2276" y="2364"/>
                </a:lnTo>
                <a:lnTo>
                  <a:pt x="904" y="629"/>
                </a:lnTo>
                <a:lnTo>
                  <a:pt x="899" y="634"/>
                </a:lnTo>
                <a:lnTo>
                  <a:pt x="899" y="639"/>
                </a:lnTo>
                <a:lnTo>
                  <a:pt x="904" y="634"/>
                </a:lnTo>
                <a:lnTo>
                  <a:pt x="904" y="629"/>
                </a:lnTo>
                <a:lnTo>
                  <a:pt x="2276" y="2364"/>
                </a:lnTo>
                <a:lnTo>
                  <a:pt x="868" y="889"/>
                </a:lnTo>
                <a:lnTo>
                  <a:pt x="873" y="883"/>
                </a:lnTo>
                <a:lnTo>
                  <a:pt x="878" y="878"/>
                </a:lnTo>
                <a:lnTo>
                  <a:pt x="868" y="878"/>
                </a:lnTo>
                <a:lnTo>
                  <a:pt x="868" y="883"/>
                </a:lnTo>
                <a:lnTo>
                  <a:pt x="863" y="883"/>
                </a:lnTo>
                <a:lnTo>
                  <a:pt x="857" y="889"/>
                </a:lnTo>
                <a:lnTo>
                  <a:pt x="863" y="889"/>
                </a:lnTo>
                <a:lnTo>
                  <a:pt x="868" y="889"/>
                </a:lnTo>
                <a:lnTo>
                  <a:pt x="2276" y="2364"/>
                </a:lnTo>
                <a:lnTo>
                  <a:pt x="894" y="546"/>
                </a:lnTo>
                <a:lnTo>
                  <a:pt x="899" y="540"/>
                </a:lnTo>
                <a:lnTo>
                  <a:pt x="894" y="540"/>
                </a:lnTo>
                <a:lnTo>
                  <a:pt x="894" y="546"/>
                </a:lnTo>
                <a:lnTo>
                  <a:pt x="2276" y="2364"/>
                </a:lnTo>
                <a:lnTo>
                  <a:pt x="889" y="676"/>
                </a:lnTo>
                <a:lnTo>
                  <a:pt x="904" y="665"/>
                </a:lnTo>
                <a:lnTo>
                  <a:pt x="883" y="676"/>
                </a:lnTo>
                <a:lnTo>
                  <a:pt x="889" y="676"/>
                </a:lnTo>
                <a:lnTo>
                  <a:pt x="2276" y="2364"/>
                </a:lnTo>
                <a:lnTo>
                  <a:pt x="883" y="738"/>
                </a:lnTo>
                <a:lnTo>
                  <a:pt x="889" y="738"/>
                </a:lnTo>
                <a:lnTo>
                  <a:pt x="889" y="733"/>
                </a:lnTo>
                <a:lnTo>
                  <a:pt x="883" y="733"/>
                </a:lnTo>
                <a:lnTo>
                  <a:pt x="883" y="738"/>
                </a:lnTo>
                <a:lnTo>
                  <a:pt x="2276" y="2364"/>
                </a:lnTo>
                <a:lnTo>
                  <a:pt x="889" y="577"/>
                </a:lnTo>
                <a:lnTo>
                  <a:pt x="883" y="577"/>
                </a:lnTo>
                <a:lnTo>
                  <a:pt x="878" y="582"/>
                </a:lnTo>
                <a:lnTo>
                  <a:pt x="889" y="577"/>
                </a:lnTo>
                <a:lnTo>
                  <a:pt x="2276" y="2364"/>
                </a:lnTo>
                <a:lnTo>
                  <a:pt x="894" y="727"/>
                </a:lnTo>
                <a:lnTo>
                  <a:pt x="899" y="722"/>
                </a:lnTo>
                <a:lnTo>
                  <a:pt x="889" y="727"/>
                </a:lnTo>
                <a:lnTo>
                  <a:pt x="894" y="727"/>
                </a:lnTo>
                <a:lnTo>
                  <a:pt x="2276" y="2364"/>
                </a:lnTo>
                <a:lnTo>
                  <a:pt x="883" y="707"/>
                </a:lnTo>
                <a:lnTo>
                  <a:pt x="883" y="712"/>
                </a:lnTo>
                <a:lnTo>
                  <a:pt x="889" y="712"/>
                </a:lnTo>
                <a:lnTo>
                  <a:pt x="894" y="712"/>
                </a:lnTo>
                <a:lnTo>
                  <a:pt x="899" y="707"/>
                </a:lnTo>
                <a:lnTo>
                  <a:pt x="899" y="702"/>
                </a:lnTo>
                <a:lnTo>
                  <a:pt x="894" y="702"/>
                </a:lnTo>
                <a:lnTo>
                  <a:pt x="889" y="702"/>
                </a:lnTo>
                <a:lnTo>
                  <a:pt x="889" y="707"/>
                </a:lnTo>
                <a:lnTo>
                  <a:pt x="883" y="707"/>
                </a:lnTo>
                <a:lnTo>
                  <a:pt x="2276" y="2364"/>
                </a:lnTo>
                <a:lnTo>
                  <a:pt x="1164" y="281"/>
                </a:lnTo>
                <a:lnTo>
                  <a:pt x="1164" y="286"/>
                </a:lnTo>
                <a:lnTo>
                  <a:pt x="1169" y="286"/>
                </a:lnTo>
                <a:lnTo>
                  <a:pt x="1174" y="286"/>
                </a:lnTo>
                <a:lnTo>
                  <a:pt x="1180" y="281"/>
                </a:lnTo>
                <a:lnTo>
                  <a:pt x="1185" y="281"/>
                </a:lnTo>
                <a:lnTo>
                  <a:pt x="1185" y="276"/>
                </a:lnTo>
                <a:lnTo>
                  <a:pt x="1190" y="270"/>
                </a:lnTo>
                <a:lnTo>
                  <a:pt x="1185" y="265"/>
                </a:lnTo>
                <a:lnTo>
                  <a:pt x="1174" y="270"/>
                </a:lnTo>
                <a:lnTo>
                  <a:pt x="1169" y="276"/>
                </a:lnTo>
                <a:lnTo>
                  <a:pt x="1164" y="276"/>
                </a:lnTo>
                <a:lnTo>
                  <a:pt x="1169" y="276"/>
                </a:lnTo>
                <a:lnTo>
                  <a:pt x="1164" y="281"/>
                </a:lnTo>
                <a:lnTo>
                  <a:pt x="2276" y="2364"/>
                </a:lnTo>
                <a:lnTo>
                  <a:pt x="1154" y="426"/>
                </a:lnTo>
                <a:lnTo>
                  <a:pt x="1159" y="426"/>
                </a:lnTo>
                <a:lnTo>
                  <a:pt x="1159" y="421"/>
                </a:lnTo>
                <a:lnTo>
                  <a:pt x="1164" y="421"/>
                </a:lnTo>
                <a:lnTo>
                  <a:pt x="1164" y="416"/>
                </a:lnTo>
                <a:lnTo>
                  <a:pt x="1159" y="416"/>
                </a:lnTo>
                <a:lnTo>
                  <a:pt x="1154" y="426"/>
                </a:lnTo>
                <a:lnTo>
                  <a:pt x="2276" y="2364"/>
                </a:lnTo>
                <a:lnTo>
                  <a:pt x="1128" y="364"/>
                </a:lnTo>
                <a:lnTo>
                  <a:pt x="1138" y="359"/>
                </a:lnTo>
                <a:lnTo>
                  <a:pt x="1148" y="348"/>
                </a:lnTo>
                <a:lnTo>
                  <a:pt x="1143" y="353"/>
                </a:lnTo>
                <a:lnTo>
                  <a:pt x="1143" y="348"/>
                </a:lnTo>
                <a:lnTo>
                  <a:pt x="1133" y="348"/>
                </a:lnTo>
                <a:lnTo>
                  <a:pt x="1128" y="364"/>
                </a:lnTo>
                <a:lnTo>
                  <a:pt x="2276" y="2364"/>
                </a:lnTo>
                <a:lnTo>
                  <a:pt x="1117" y="681"/>
                </a:lnTo>
                <a:lnTo>
                  <a:pt x="1117" y="686"/>
                </a:lnTo>
                <a:lnTo>
                  <a:pt x="1122" y="686"/>
                </a:lnTo>
                <a:lnTo>
                  <a:pt x="1128" y="686"/>
                </a:lnTo>
                <a:lnTo>
                  <a:pt x="1138" y="676"/>
                </a:lnTo>
                <a:lnTo>
                  <a:pt x="1138" y="670"/>
                </a:lnTo>
                <a:lnTo>
                  <a:pt x="1133" y="670"/>
                </a:lnTo>
                <a:lnTo>
                  <a:pt x="1117" y="676"/>
                </a:lnTo>
                <a:lnTo>
                  <a:pt x="1117" y="681"/>
                </a:lnTo>
                <a:lnTo>
                  <a:pt x="2276" y="2364"/>
                </a:lnTo>
                <a:lnTo>
                  <a:pt x="1096" y="743"/>
                </a:lnTo>
                <a:lnTo>
                  <a:pt x="1091" y="753"/>
                </a:lnTo>
                <a:lnTo>
                  <a:pt x="1091" y="748"/>
                </a:lnTo>
                <a:lnTo>
                  <a:pt x="1091" y="753"/>
                </a:lnTo>
                <a:lnTo>
                  <a:pt x="1091" y="759"/>
                </a:lnTo>
                <a:lnTo>
                  <a:pt x="1096" y="759"/>
                </a:lnTo>
                <a:lnTo>
                  <a:pt x="1091" y="759"/>
                </a:lnTo>
                <a:lnTo>
                  <a:pt x="1096" y="759"/>
                </a:lnTo>
                <a:lnTo>
                  <a:pt x="1096" y="753"/>
                </a:lnTo>
                <a:lnTo>
                  <a:pt x="1102" y="759"/>
                </a:lnTo>
                <a:lnTo>
                  <a:pt x="1107" y="759"/>
                </a:lnTo>
                <a:lnTo>
                  <a:pt x="1112" y="753"/>
                </a:lnTo>
                <a:lnTo>
                  <a:pt x="1117" y="753"/>
                </a:lnTo>
                <a:lnTo>
                  <a:pt x="1112" y="748"/>
                </a:lnTo>
                <a:lnTo>
                  <a:pt x="1107" y="748"/>
                </a:lnTo>
                <a:lnTo>
                  <a:pt x="1112" y="743"/>
                </a:lnTo>
                <a:lnTo>
                  <a:pt x="1107" y="743"/>
                </a:lnTo>
                <a:lnTo>
                  <a:pt x="1096" y="743"/>
                </a:lnTo>
                <a:lnTo>
                  <a:pt x="2276" y="2364"/>
                </a:lnTo>
                <a:lnTo>
                  <a:pt x="1133" y="774"/>
                </a:lnTo>
                <a:lnTo>
                  <a:pt x="1128" y="774"/>
                </a:lnTo>
                <a:lnTo>
                  <a:pt x="1133" y="774"/>
                </a:lnTo>
                <a:lnTo>
                  <a:pt x="1133" y="774"/>
                </a:lnTo>
                <a:lnTo>
                  <a:pt x="2276" y="2364"/>
                </a:lnTo>
                <a:lnTo>
                  <a:pt x="1154" y="530"/>
                </a:lnTo>
                <a:lnTo>
                  <a:pt x="1148" y="530"/>
                </a:lnTo>
                <a:lnTo>
                  <a:pt x="1148" y="535"/>
                </a:lnTo>
                <a:lnTo>
                  <a:pt x="1154" y="535"/>
                </a:lnTo>
                <a:lnTo>
                  <a:pt x="1159" y="530"/>
                </a:lnTo>
                <a:lnTo>
                  <a:pt x="1164" y="530"/>
                </a:lnTo>
                <a:lnTo>
                  <a:pt x="1164" y="525"/>
                </a:lnTo>
                <a:lnTo>
                  <a:pt x="1164" y="520"/>
                </a:lnTo>
                <a:lnTo>
                  <a:pt x="1159" y="525"/>
                </a:lnTo>
                <a:lnTo>
                  <a:pt x="1148" y="530"/>
                </a:lnTo>
                <a:lnTo>
                  <a:pt x="1154" y="530"/>
                </a:lnTo>
                <a:lnTo>
                  <a:pt x="2276" y="2364"/>
                </a:lnTo>
                <a:lnTo>
                  <a:pt x="1143" y="447"/>
                </a:lnTo>
                <a:lnTo>
                  <a:pt x="1148" y="442"/>
                </a:lnTo>
                <a:lnTo>
                  <a:pt x="1148" y="447"/>
                </a:lnTo>
                <a:lnTo>
                  <a:pt x="1154" y="442"/>
                </a:lnTo>
                <a:lnTo>
                  <a:pt x="1148" y="442"/>
                </a:lnTo>
                <a:lnTo>
                  <a:pt x="1143" y="447"/>
                </a:lnTo>
                <a:lnTo>
                  <a:pt x="2276" y="2364"/>
                </a:lnTo>
                <a:lnTo>
                  <a:pt x="982" y="598"/>
                </a:lnTo>
                <a:lnTo>
                  <a:pt x="977" y="603"/>
                </a:lnTo>
                <a:lnTo>
                  <a:pt x="982" y="603"/>
                </a:lnTo>
                <a:lnTo>
                  <a:pt x="977" y="603"/>
                </a:lnTo>
                <a:lnTo>
                  <a:pt x="982" y="603"/>
                </a:lnTo>
                <a:lnTo>
                  <a:pt x="982" y="598"/>
                </a:lnTo>
                <a:lnTo>
                  <a:pt x="2276" y="2364"/>
                </a:lnTo>
                <a:lnTo>
                  <a:pt x="982" y="447"/>
                </a:lnTo>
                <a:lnTo>
                  <a:pt x="987" y="447"/>
                </a:lnTo>
                <a:lnTo>
                  <a:pt x="987" y="452"/>
                </a:lnTo>
                <a:lnTo>
                  <a:pt x="992" y="447"/>
                </a:lnTo>
                <a:lnTo>
                  <a:pt x="1008" y="437"/>
                </a:lnTo>
                <a:lnTo>
                  <a:pt x="1008" y="431"/>
                </a:lnTo>
                <a:lnTo>
                  <a:pt x="1013" y="426"/>
                </a:lnTo>
                <a:lnTo>
                  <a:pt x="1029" y="421"/>
                </a:lnTo>
                <a:lnTo>
                  <a:pt x="1024" y="416"/>
                </a:lnTo>
                <a:lnTo>
                  <a:pt x="1013" y="426"/>
                </a:lnTo>
                <a:lnTo>
                  <a:pt x="1003" y="431"/>
                </a:lnTo>
                <a:lnTo>
                  <a:pt x="992" y="437"/>
                </a:lnTo>
                <a:lnTo>
                  <a:pt x="987" y="437"/>
                </a:lnTo>
                <a:lnTo>
                  <a:pt x="987" y="442"/>
                </a:lnTo>
                <a:lnTo>
                  <a:pt x="982" y="447"/>
                </a:lnTo>
                <a:lnTo>
                  <a:pt x="2276" y="2364"/>
                </a:lnTo>
                <a:lnTo>
                  <a:pt x="1102" y="374"/>
                </a:lnTo>
                <a:lnTo>
                  <a:pt x="1107" y="374"/>
                </a:lnTo>
                <a:lnTo>
                  <a:pt x="1102" y="369"/>
                </a:lnTo>
                <a:lnTo>
                  <a:pt x="1096" y="374"/>
                </a:lnTo>
                <a:lnTo>
                  <a:pt x="1102" y="374"/>
                </a:lnTo>
                <a:lnTo>
                  <a:pt x="1096" y="374"/>
                </a:lnTo>
                <a:lnTo>
                  <a:pt x="1096" y="379"/>
                </a:lnTo>
                <a:lnTo>
                  <a:pt x="1102" y="374"/>
                </a:lnTo>
                <a:lnTo>
                  <a:pt x="2276" y="2364"/>
                </a:lnTo>
                <a:lnTo>
                  <a:pt x="1039" y="281"/>
                </a:lnTo>
                <a:lnTo>
                  <a:pt x="1039" y="286"/>
                </a:lnTo>
                <a:lnTo>
                  <a:pt x="1044" y="286"/>
                </a:lnTo>
                <a:lnTo>
                  <a:pt x="1055" y="281"/>
                </a:lnTo>
                <a:lnTo>
                  <a:pt x="1060" y="276"/>
                </a:lnTo>
                <a:lnTo>
                  <a:pt x="1060" y="270"/>
                </a:lnTo>
                <a:lnTo>
                  <a:pt x="1055" y="265"/>
                </a:lnTo>
                <a:lnTo>
                  <a:pt x="1044" y="270"/>
                </a:lnTo>
                <a:lnTo>
                  <a:pt x="1039" y="276"/>
                </a:lnTo>
                <a:lnTo>
                  <a:pt x="1039" y="281"/>
                </a:lnTo>
                <a:lnTo>
                  <a:pt x="2276" y="2364"/>
                </a:lnTo>
                <a:lnTo>
                  <a:pt x="1013" y="369"/>
                </a:lnTo>
                <a:lnTo>
                  <a:pt x="1024" y="369"/>
                </a:lnTo>
                <a:lnTo>
                  <a:pt x="1029" y="369"/>
                </a:lnTo>
                <a:lnTo>
                  <a:pt x="1029" y="364"/>
                </a:lnTo>
                <a:lnTo>
                  <a:pt x="1034" y="364"/>
                </a:lnTo>
                <a:lnTo>
                  <a:pt x="1039" y="353"/>
                </a:lnTo>
                <a:lnTo>
                  <a:pt x="1034" y="353"/>
                </a:lnTo>
                <a:lnTo>
                  <a:pt x="1029" y="353"/>
                </a:lnTo>
                <a:lnTo>
                  <a:pt x="1024" y="359"/>
                </a:lnTo>
                <a:lnTo>
                  <a:pt x="1013" y="364"/>
                </a:lnTo>
                <a:lnTo>
                  <a:pt x="1013" y="369"/>
                </a:lnTo>
                <a:lnTo>
                  <a:pt x="2276" y="2364"/>
                </a:lnTo>
                <a:lnTo>
                  <a:pt x="998" y="426"/>
                </a:lnTo>
                <a:lnTo>
                  <a:pt x="992" y="426"/>
                </a:lnTo>
                <a:lnTo>
                  <a:pt x="1003" y="421"/>
                </a:lnTo>
                <a:lnTo>
                  <a:pt x="998" y="421"/>
                </a:lnTo>
                <a:lnTo>
                  <a:pt x="998" y="426"/>
                </a:lnTo>
                <a:lnTo>
                  <a:pt x="2276" y="2364"/>
                </a:lnTo>
                <a:lnTo>
                  <a:pt x="1133" y="748"/>
                </a:lnTo>
                <a:lnTo>
                  <a:pt x="1133" y="753"/>
                </a:lnTo>
                <a:lnTo>
                  <a:pt x="1138" y="753"/>
                </a:lnTo>
                <a:lnTo>
                  <a:pt x="1143" y="748"/>
                </a:lnTo>
                <a:lnTo>
                  <a:pt x="1148" y="748"/>
                </a:lnTo>
                <a:lnTo>
                  <a:pt x="1148" y="743"/>
                </a:lnTo>
                <a:lnTo>
                  <a:pt x="1154" y="743"/>
                </a:lnTo>
                <a:lnTo>
                  <a:pt x="1159" y="738"/>
                </a:lnTo>
                <a:lnTo>
                  <a:pt x="1159" y="733"/>
                </a:lnTo>
                <a:lnTo>
                  <a:pt x="1143" y="738"/>
                </a:lnTo>
                <a:lnTo>
                  <a:pt x="1138" y="743"/>
                </a:lnTo>
                <a:lnTo>
                  <a:pt x="1133" y="748"/>
                </a:lnTo>
                <a:lnTo>
                  <a:pt x="2276" y="2364"/>
                </a:lnTo>
                <a:lnTo>
                  <a:pt x="967" y="977"/>
                </a:lnTo>
                <a:lnTo>
                  <a:pt x="956" y="982"/>
                </a:lnTo>
                <a:lnTo>
                  <a:pt x="951" y="987"/>
                </a:lnTo>
                <a:lnTo>
                  <a:pt x="956" y="987"/>
                </a:lnTo>
                <a:lnTo>
                  <a:pt x="961" y="987"/>
                </a:lnTo>
                <a:lnTo>
                  <a:pt x="967" y="982"/>
                </a:lnTo>
                <a:lnTo>
                  <a:pt x="967" y="977"/>
                </a:lnTo>
                <a:lnTo>
                  <a:pt x="2276" y="2364"/>
                </a:lnTo>
                <a:lnTo>
                  <a:pt x="930" y="925"/>
                </a:lnTo>
                <a:lnTo>
                  <a:pt x="935" y="925"/>
                </a:lnTo>
                <a:lnTo>
                  <a:pt x="935" y="920"/>
                </a:lnTo>
                <a:lnTo>
                  <a:pt x="935" y="925"/>
                </a:lnTo>
                <a:lnTo>
                  <a:pt x="946" y="925"/>
                </a:lnTo>
                <a:lnTo>
                  <a:pt x="951" y="920"/>
                </a:lnTo>
                <a:lnTo>
                  <a:pt x="951" y="915"/>
                </a:lnTo>
                <a:lnTo>
                  <a:pt x="961" y="904"/>
                </a:lnTo>
                <a:lnTo>
                  <a:pt x="956" y="904"/>
                </a:lnTo>
                <a:lnTo>
                  <a:pt x="946" y="915"/>
                </a:lnTo>
                <a:lnTo>
                  <a:pt x="930" y="925"/>
                </a:lnTo>
                <a:lnTo>
                  <a:pt x="2276" y="2364"/>
                </a:lnTo>
                <a:lnTo>
                  <a:pt x="967" y="831"/>
                </a:lnTo>
                <a:lnTo>
                  <a:pt x="967" y="837"/>
                </a:lnTo>
                <a:lnTo>
                  <a:pt x="972" y="837"/>
                </a:lnTo>
                <a:lnTo>
                  <a:pt x="977" y="831"/>
                </a:lnTo>
                <a:lnTo>
                  <a:pt x="982" y="826"/>
                </a:lnTo>
                <a:lnTo>
                  <a:pt x="977" y="821"/>
                </a:lnTo>
                <a:lnTo>
                  <a:pt x="972" y="826"/>
                </a:lnTo>
                <a:lnTo>
                  <a:pt x="967" y="831"/>
                </a:lnTo>
                <a:lnTo>
                  <a:pt x="2276" y="2364"/>
                </a:lnTo>
                <a:lnTo>
                  <a:pt x="946" y="1034"/>
                </a:lnTo>
                <a:lnTo>
                  <a:pt x="935" y="1034"/>
                </a:lnTo>
                <a:lnTo>
                  <a:pt x="925" y="1034"/>
                </a:lnTo>
                <a:lnTo>
                  <a:pt x="920" y="1039"/>
                </a:lnTo>
                <a:lnTo>
                  <a:pt x="915" y="1039"/>
                </a:lnTo>
                <a:lnTo>
                  <a:pt x="915" y="1044"/>
                </a:lnTo>
                <a:lnTo>
                  <a:pt x="904" y="1050"/>
                </a:lnTo>
                <a:lnTo>
                  <a:pt x="909" y="1050"/>
                </a:lnTo>
                <a:lnTo>
                  <a:pt x="899" y="1055"/>
                </a:lnTo>
                <a:lnTo>
                  <a:pt x="894" y="1065"/>
                </a:lnTo>
                <a:lnTo>
                  <a:pt x="899" y="1065"/>
                </a:lnTo>
                <a:lnTo>
                  <a:pt x="894" y="1065"/>
                </a:lnTo>
                <a:lnTo>
                  <a:pt x="899" y="1065"/>
                </a:lnTo>
                <a:lnTo>
                  <a:pt x="894" y="1070"/>
                </a:lnTo>
                <a:lnTo>
                  <a:pt x="899" y="1070"/>
                </a:lnTo>
                <a:lnTo>
                  <a:pt x="904" y="1070"/>
                </a:lnTo>
                <a:lnTo>
                  <a:pt x="909" y="1070"/>
                </a:lnTo>
                <a:lnTo>
                  <a:pt x="904" y="1076"/>
                </a:lnTo>
                <a:lnTo>
                  <a:pt x="915" y="1065"/>
                </a:lnTo>
                <a:lnTo>
                  <a:pt x="915" y="1070"/>
                </a:lnTo>
                <a:lnTo>
                  <a:pt x="920" y="1065"/>
                </a:lnTo>
                <a:lnTo>
                  <a:pt x="930" y="1055"/>
                </a:lnTo>
                <a:lnTo>
                  <a:pt x="935" y="1050"/>
                </a:lnTo>
                <a:lnTo>
                  <a:pt x="946" y="1044"/>
                </a:lnTo>
                <a:lnTo>
                  <a:pt x="946" y="1039"/>
                </a:lnTo>
                <a:lnTo>
                  <a:pt x="946" y="1034"/>
                </a:lnTo>
                <a:lnTo>
                  <a:pt x="2276" y="2364"/>
                </a:lnTo>
                <a:lnTo>
                  <a:pt x="899" y="748"/>
                </a:lnTo>
                <a:lnTo>
                  <a:pt x="894" y="753"/>
                </a:lnTo>
                <a:lnTo>
                  <a:pt x="894" y="748"/>
                </a:lnTo>
                <a:lnTo>
                  <a:pt x="899" y="743"/>
                </a:lnTo>
                <a:lnTo>
                  <a:pt x="894" y="743"/>
                </a:lnTo>
                <a:lnTo>
                  <a:pt x="889" y="743"/>
                </a:lnTo>
                <a:lnTo>
                  <a:pt x="883" y="748"/>
                </a:lnTo>
                <a:lnTo>
                  <a:pt x="878" y="753"/>
                </a:lnTo>
                <a:lnTo>
                  <a:pt x="878" y="759"/>
                </a:lnTo>
                <a:lnTo>
                  <a:pt x="883" y="759"/>
                </a:lnTo>
                <a:lnTo>
                  <a:pt x="889" y="759"/>
                </a:lnTo>
                <a:lnTo>
                  <a:pt x="889" y="753"/>
                </a:lnTo>
                <a:lnTo>
                  <a:pt x="889" y="759"/>
                </a:lnTo>
                <a:lnTo>
                  <a:pt x="889" y="753"/>
                </a:lnTo>
                <a:lnTo>
                  <a:pt x="894" y="753"/>
                </a:lnTo>
                <a:lnTo>
                  <a:pt x="899" y="748"/>
                </a:lnTo>
                <a:lnTo>
                  <a:pt x="2276" y="2364"/>
                </a:lnTo>
                <a:lnTo>
                  <a:pt x="868" y="1003"/>
                </a:lnTo>
                <a:lnTo>
                  <a:pt x="873" y="998"/>
                </a:lnTo>
                <a:lnTo>
                  <a:pt x="878" y="998"/>
                </a:lnTo>
                <a:lnTo>
                  <a:pt x="878" y="992"/>
                </a:lnTo>
                <a:lnTo>
                  <a:pt x="878" y="987"/>
                </a:lnTo>
                <a:lnTo>
                  <a:pt x="873" y="987"/>
                </a:lnTo>
                <a:lnTo>
                  <a:pt x="868" y="987"/>
                </a:lnTo>
                <a:lnTo>
                  <a:pt x="863" y="992"/>
                </a:lnTo>
                <a:lnTo>
                  <a:pt x="857" y="998"/>
                </a:lnTo>
                <a:lnTo>
                  <a:pt x="857" y="1003"/>
                </a:lnTo>
                <a:lnTo>
                  <a:pt x="863" y="1003"/>
                </a:lnTo>
                <a:lnTo>
                  <a:pt x="868" y="1003"/>
                </a:lnTo>
                <a:lnTo>
                  <a:pt x="2276" y="2364"/>
                </a:lnTo>
                <a:lnTo>
                  <a:pt x="878" y="1039"/>
                </a:lnTo>
                <a:lnTo>
                  <a:pt x="878" y="1034"/>
                </a:lnTo>
                <a:lnTo>
                  <a:pt x="873" y="1034"/>
                </a:lnTo>
                <a:lnTo>
                  <a:pt x="873" y="1039"/>
                </a:lnTo>
                <a:lnTo>
                  <a:pt x="878" y="1039"/>
                </a:lnTo>
                <a:lnTo>
                  <a:pt x="2276" y="2364"/>
                </a:lnTo>
                <a:lnTo>
                  <a:pt x="889" y="821"/>
                </a:lnTo>
                <a:lnTo>
                  <a:pt x="878" y="826"/>
                </a:lnTo>
                <a:lnTo>
                  <a:pt x="878" y="831"/>
                </a:lnTo>
                <a:lnTo>
                  <a:pt x="878" y="837"/>
                </a:lnTo>
                <a:lnTo>
                  <a:pt x="883" y="837"/>
                </a:lnTo>
                <a:lnTo>
                  <a:pt x="889" y="831"/>
                </a:lnTo>
                <a:lnTo>
                  <a:pt x="889" y="826"/>
                </a:lnTo>
                <a:lnTo>
                  <a:pt x="889" y="821"/>
                </a:lnTo>
                <a:lnTo>
                  <a:pt x="2276" y="2364"/>
                </a:lnTo>
                <a:lnTo>
                  <a:pt x="837" y="946"/>
                </a:lnTo>
                <a:lnTo>
                  <a:pt x="842" y="946"/>
                </a:lnTo>
                <a:lnTo>
                  <a:pt x="847" y="946"/>
                </a:lnTo>
                <a:lnTo>
                  <a:pt x="857" y="940"/>
                </a:lnTo>
                <a:lnTo>
                  <a:pt x="863" y="925"/>
                </a:lnTo>
                <a:lnTo>
                  <a:pt x="868" y="920"/>
                </a:lnTo>
                <a:lnTo>
                  <a:pt x="857" y="925"/>
                </a:lnTo>
                <a:lnTo>
                  <a:pt x="863" y="925"/>
                </a:lnTo>
                <a:lnTo>
                  <a:pt x="857" y="925"/>
                </a:lnTo>
                <a:lnTo>
                  <a:pt x="847" y="935"/>
                </a:lnTo>
                <a:lnTo>
                  <a:pt x="842" y="940"/>
                </a:lnTo>
                <a:lnTo>
                  <a:pt x="837" y="946"/>
                </a:lnTo>
                <a:lnTo>
                  <a:pt x="2276" y="2364"/>
                </a:lnTo>
                <a:lnTo>
                  <a:pt x="1076" y="873"/>
                </a:lnTo>
                <a:lnTo>
                  <a:pt x="1081" y="868"/>
                </a:lnTo>
                <a:lnTo>
                  <a:pt x="1086" y="868"/>
                </a:lnTo>
                <a:lnTo>
                  <a:pt x="1086" y="863"/>
                </a:lnTo>
                <a:lnTo>
                  <a:pt x="1076" y="863"/>
                </a:lnTo>
                <a:lnTo>
                  <a:pt x="1081" y="857"/>
                </a:lnTo>
                <a:lnTo>
                  <a:pt x="1076" y="852"/>
                </a:lnTo>
                <a:lnTo>
                  <a:pt x="1076" y="847"/>
                </a:lnTo>
                <a:lnTo>
                  <a:pt x="1065" y="852"/>
                </a:lnTo>
                <a:lnTo>
                  <a:pt x="1060" y="857"/>
                </a:lnTo>
                <a:lnTo>
                  <a:pt x="1050" y="863"/>
                </a:lnTo>
                <a:lnTo>
                  <a:pt x="1055" y="863"/>
                </a:lnTo>
                <a:lnTo>
                  <a:pt x="1050" y="868"/>
                </a:lnTo>
                <a:lnTo>
                  <a:pt x="1055" y="868"/>
                </a:lnTo>
                <a:lnTo>
                  <a:pt x="1050" y="868"/>
                </a:lnTo>
                <a:lnTo>
                  <a:pt x="1055" y="873"/>
                </a:lnTo>
                <a:lnTo>
                  <a:pt x="1050" y="873"/>
                </a:lnTo>
                <a:lnTo>
                  <a:pt x="1055" y="873"/>
                </a:lnTo>
                <a:lnTo>
                  <a:pt x="1060" y="873"/>
                </a:lnTo>
                <a:lnTo>
                  <a:pt x="1055" y="873"/>
                </a:lnTo>
                <a:lnTo>
                  <a:pt x="1060" y="873"/>
                </a:lnTo>
                <a:lnTo>
                  <a:pt x="1065" y="873"/>
                </a:lnTo>
                <a:lnTo>
                  <a:pt x="1065" y="878"/>
                </a:lnTo>
                <a:lnTo>
                  <a:pt x="1070" y="873"/>
                </a:lnTo>
                <a:lnTo>
                  <a:pt x="1076" y="878"/>
                </a:lnTo>
                <a:lnTo>
                  <a:pt x="1076" y="873"/>
                </a:lnTo>
                <a:lnTo>
                  <a:pt x="2276" y="2364"/>
                </a:lnTo>
                <a:lnTo>
                  <a:pt x="1024" y="1008"/>
                </a:lnTo>
                <a:lnTo>
                  <a:pt x="1029" y="1008"/>
                </a:lnTo>
                <a:lnTo>
                  <a:pt x="1029" y="1003"/>
                </a:lnTo>
                <a:lnTo>
                  <a:pt x="1024" y="1008"/>
                </a:lnTo>
                <a:lnTo>
                  <a:pt x="2276" y="2364"/>
                </a:lnTo>
                <a:lnTo>
                  <a:pt x="1122" y="987"/>
                </a:lnTo>
                <a:lnTo>
                  <a:pt x="1117" y="982"/>
                </a:lnTo>
                <a:lnTo>
                  <a:pt x="1107" y="982"/>
                </a:lnTo>
                <a:lnTo>
                  <a:pt x="1096" y="987"/>
                </a:lnTo>
                <a:lnTo>
                  <a:pt x="1102" y="987"/>
                </a:lnTo>
                <a:lnTo>
                  <a:pt x="1096" y="992"/>
                </a:lnTo>
                <a:lnTo>
                  <a:pt x="1091" y="998"/>
                </a:lnTo>
                <a:lnTo>
                  <a:pt x="1096" y="998"/>
                </a:lnTo>
                <a:lnTo>
                  <a:pt x="1091" y="1003"/>
                </a:lnTo>
                <a:lnTo>
                  <a:pt x="1096" y="998"/>
                </a:lnTo>
                <a:lnTo>
                  <a:pt x="1096" y="1003"/>
                </a:lnTo>
                <a:lnTo>
                  <a:pt x="1096" y="998"/>
                </a:lnTo>
                <a:lnTo>
                  <a:pt x="1102" y="1003"/>
                </a:lnTo>
                <a:lnTo>
                  <a:pt x="1107" y="998"/>
                </a:lnTo>
                <a:lnTo>
                  <a:pt x="1107" y="1003"/>
                </a:lnTo>
                <a:lnTo>
                  <a:pt x="1107" y="998"/>
                </a:lnTo>
                <a:lnTo>
                  <a:pt x="1112" y="998"/>
                </a:lnTo>
                <a:lnTo>
                  <a:pt x="1117" y="987"/>
                </a:lnTo>
                <a:lnTo>
                  <a:pt x="1122" y="987"/>
                </a:lnTo>
                <a:lnTo>
                  <a:pt x="2276" y="2364"/>
                </a:lnTo>
                <a:lnTo>
                  <a:pt x="992" y="1008"/>
                </a:lnTo>
                <a:lnTo>
                  <a:pt x="998" y="1008"/>
                </a:lnTo>
                <a:lnTo>
                  <a:pt x="998" y="1003"/>
                </a:lnTo>
                <a:lnTo>
                  <a:pt x="987" y="1008"/>
                </a:lnTo>
                <a:lnTo>
                  <a:pt x="987" y="1013"/>
                </a:lnTo>
                <a:lnTo>
                  <a:pt x="992" y="1008"/>
                </a:lnTo>
                <a:lnTo>
                  <a:pt x="987" y="1013"/>
                </a:lnTo>
                <a:lnTo>
                  <a:pt x="992" y="1008"/>
                </a:lnTo>
                <a:lnTo>
                  <a:pt x="2276" y="2364"/>
                </a:lnTo>
                <a:lnTo>
                  <a:pt x="987" y="987"/>
                </a:lnTo>
                <a:lnTo>
                  <a:pt x="992" y="982"/>
                </a:lnTo>
                <a:lnTo>
                  <a:pt x="992" y="977"/>
                </a:lnTo>
                <a:lnTo>
                  <a:pt x="987" y="977"/>
                </a:lnTo>
                <a:lnTo>
                  <a:pt x="982" y="982"/>
                </a:lnTo>
                <a:lnTo>
                  <a:pt x="982" y="987"/>
                </a:lnTo>
                <a:lnTo>
                  <a:pt x="987" y="987"/>
                </a:lnTo>
                <a:lnTo>
                  <a:pt x="2276" y="2364"/>
                </a:lnTo>
                <a:lnTo>
                  <a:pt x="998" y="883"/>
                </a:lnTo>
                <a:lnTo>
                  <a:pt x="987" y="883"/>
                </a:lnTo>
                <a:lnTo>
                  <a:pt x="972" y="894"/>
                </a:lnTo>
                <a:lnTo>
                  <a:pt x="972" y="899"/>
                </a:lnTo>
                <a:lnTo>
                  <a:pt x="977" y="904"/>
                </a:lnTo>
                <a:lnTo>
                  <a:pt x="972" y="915"/>
                </a:lnTo>
                <a:lnTo>
                  <a:pt x="977" y="904"/>
                </a:lnTo>
                <a:lnTo>
                  <a:pt x="977" y="909"/>
                </a:lnTo>
                <a:lnTo>
                  <a:pt x="982" y="909"/>
                </a:lnTo>
                <a:lnTo>
                  <a:pt x="982" y="915"/>
                </a:lnTo>
                <a:lnTo>
                  <a:pt x="982" y="909"/>
                </a:lnTo>
                <a:lnTo>
                  <a:pt x="987" y="909"/>
                </a:lnTo>
                <a:lnTo>
                  <a:pt x="992" y="899"/>
                </a:lnTo>
                <a:lnTo>
                  <a:pt x="998" y="899"/>
                </a:lnTo>
                <a:lnTo>
                  <a:pt x="1003" y="894"/>
                </a:lnTo>
                <a:lnTo>
                  <a:pt x="1003" y="889"/>
                </a:lnTo>
                <a:lnTo>
                  <a:pt x="998" y="883"/>
                </a:lnTo>
                <a:lnTo>
                  <a:pt x="2276" y="2364"/>
                </a:lnTo>
                <a:lnTo>
                  <a:pt x="1018" y="863"/>
                </a:lnTo>
                <a:lnTo>
                  <a:pt x="1018" y="857"/>
                </a:lnTo>
                <a:lnTo>
                  <a:pt x="1013" y="857"/>
                </a:lnTo>
                <a:lnTo>
                  <a:pt x="1008" y="857"/>
                </a:lnTo>
                <a:lnTo>
                  <a:pt x="1003" y="863"/>
                </a:lnTo>
                <a:lnTo>
                  <a:pt x="998" y="863"/>
                </a:lnTo>
                <a:lnTo>
                  <a:pt x="992" y="868"/>
                </a:lnTo>
                <a:lnTo>
                  <a:pt x="998" y="873"/>
                </a:lnTo>
                <a:lnTo>
                  <a:pt x="987" y="878"/>
                </a:lnTo>
                <a:lnTo>
                  <a:pt x="992" y="878"/>
                </a:lnTo>
                <a:lnTo>
                  <a:pt x="992" y="873"/>
                </a:lnTo>
                <a:lnTo>
                  <a:pt x="992" y="878"/>
                </a:lnTo>
                <a:lnTo>
                  <a:pt x="998" y="878"/>
                </a:lnTo>
                <a:lnTo>
                  <a:pt x="1003" y="878"/>
                </a:lnTo>
                <a:lnTo>
                  <a:pt x="1008" y="878"/>
                </a:lnTo>
                <a:lnTo>
                  <a:pt x="1013" y="868"/>
                </a:lnTo>
                <a:lnTo>
                  <a:pt x="1018" y="868"/>
                </a:lnTo>
                <a:lnTo>
                  <a:pt x="1018" y="863"/>
                </a:lnTo>
                <a:lnTo>
                  <a:pt x="2276" y="2364"/>
                </a:lnTo>
                <a:lnTo>
                  <a:pt x="1018" y="1008"/>
                </a:lnTo>
                <a:lnTo>
                  <a:pt x="1018" y="1003"/>
                </a:lnTo>
                <a:lnTo>
                  <a:pt x="1008" y="1013"/>
                </a:lnTo>
                <a:lnTo>
                  <a:pt x="1013" y="1013"/>
                </a:lnTo>
                <a:lnTo>
                  <a:pt x="1008" y="1013"/>
                </a:lnTo>
                <a:lnTo>
                  <a:pt x="1018" y="1008"/>
                </a:lnTo>
                <a:lnTo>
                  <a:pt x="2276" y="2364"/>
                </a:lnTo>
                <a:lnTo>
                  <a:pt x="925" y="847"/>
                </a:lnTo>
                <a:lnTo>
                  <a:pt x="920" y="847"/>
                </a:lnTo>
                <a:lnTo>
                  <a:pt x="920" y="852"/>
                </a:lnTo>
                <a:lnTo>
                  <a:pt x="915" y="852"/>
                </a:lnTo>
                <a:lnTo>
                  <a:pt x="925" y="847"/>
                </a:lnTo>
                <a:lnTo>
                  <a:pt x="2276" y="2364"/>
                </a:lnTo>
                <a:lnTo>
                  <a:pt x="946" y="624"/>
                </a:lnTo>
                <a:lnTo>
                  <a:pt x="951" y="618"/>
                </a:lnTo>
                <a:lnTo>
                  <a:pt x="946" y="618"/>
                </a:lnTo>
                <a:lnTo>
                  <a:pt x="946" y="624"/>
                </a:lnTo>
                <a:lnTo>
                  <a:pt x="2276" y="2364"/>
                </a:lnTo>
                <a:lnTo>
                  <a:pt x="909" y="483"/>
                </a:lnTo>
                <a:lnTo>
                  <a:pt x="904" y="483"/>
                </a:lnTo>
                <a:lnTo>
                  <a:pt x="899" y="489"/>
                </a:lnTo>
                <a:lnTo>
                  <a:pt x="904" y="483"/>
                </a:lnTo>
                <a:lnTo>
                  <a:pt x="899" y="489"/>
                </a:lnTo>
                <a:lnTo>
                  <a:pt x="909" y="483"/>
                </a:lnTo>
                <a:lnTo>
                  <a:pt x="2276" y="2364"/>
                </a:lnTo>
                <a:lnTo>
                  <a:pt x="904" y="909"/>
                </a:lnTo>
                <a:lnTo>
                  <a:pt x="909" y="909"/>
                </a:lnTo>
                <a:lnTo>
                  <a:pt x="915" y="904"/>
                </a:lnTo>
                <a:lnTo>
                  <a:pt x="915" y="899"/>
                </a:lnTo>
                <a:lnTo>
                  <a:pt x="909" y="899"/>
                </a:lnTo>
                <a:lnTo>
                  <a:pt x="904" y="909"/>
                </a:lnTo>
                <a:lnTo>
                  <a:pt x="2276" y="2364"/>
                </a:lnTo>
                <a:lnTo>
                  <a:pt x="925" y="359"/>
                </a:lnTo>
                <a:lnTo>
                  <a:pt x="930" y="353"/>
                </a:lnTo>
                <a:lnTo>
                  <a:pt x="925" y="353"/>
                </a:lnTo>
                <a:lnTo>
                  <a:pt x="920" y="359"/>
                </a:lnTo>
                <a:lnTo>
                  <a:pt x="925" y="359"/>
                </a:lnTo>
                <a:lnTo>
                  <a:pt x="2276" y="2364"/>
                </a:lnTo>
                <a:lnTo>
                  <a:pt x="915" y="348"/>
                </a:lnTo>
                <a:lnTo>
                  <a:pt x="920" y="348"/>
                </a:lnTo>
                <a:lnTo>
                  <a:pt x="915" y="343"/>
                </a:lnTo>
                <a:lnTo>
                  <a:pt x="915" y="348"/>
                </a:lnTo>
                <a:lnTo>
                  <a:pt x="2276" y="2364"/>
                </a:lnTo>
                <a:lnTo>
                  <a:pt x="925" y="457"/>
                </a:lnTo>
                <a:lnTo>
                  <a:pt x="915" y="468"/>
                </a:lnTo>
                <a:lnTo>
                  <a:pt x="920" y="468"/>
                </a:lnTo>
                <a:lnTo>
                  <a:pt x="915" y="468"/>
                </a:lnTo>
                <a:lnTo>
                  <a:pt x="920" y="468"/>
                </a:lnTo>
                <a:lnTo>
                  <a:pt x="925" y="468"/>
                </a:lnTo>
                <a:lnTo>
                  <a:pt x="930" y="463"/>
                </a:lnTo>
                <a:lnTo>
                  <a:pt x="925" y="457"/>
                </a:lnTo>
                <a:lnTo>
                  <a:pt x="2276" y="2364"/>
                </a:lnTo>
                <a:lnTo>
                  <a:pt x="842" y="717"/>
                </a:lnTo>
                <a:lnTo>
                  <a:pt x="837" y="717"/>
                </a:lnTo>
                <a:lnTo>
                  <a:pt x="837" y="722"/>
                </a:lnTo>
                <a:lnTo>
                  <a:pt x="842" y="717"/>
                </a:lnTo>
                <a:lnTo>
                  <a:pt x="2276" y="2364"/>
                </a:lnTo>
                <a:lnTo>
                  <a:pt x="878" y="722"/>
                </a:lnTo>
                <a:lnTo>
                  <a:pt x="883" y="717"/>
                </a:lnTo>
                <a:lnTo>
                  <a:pt x="878" y="717"/>
                </a:lnTo>
                <a:lnTo>
                  <a:pt x="873" y="722"/>
                </a:lnTo>
                <a:lnTo>
                  <a:pt x="878" y="722"/>
                </a:lnTo>
                <a:lnTo>
                  <a:pt x="2276" y="2364"/>
                </a:lnTo>
                <a:lnTo>
                  <a:pt x="920" y="1024"/>
                </a:lnTo>
                <a:lnTo>
                  <a:pt x="920" y="1018"/>
                </a:lnTo>
                <a:lnTo>
                  <a:pt x="915" y="1024"/>
                </a:lnTo>
                <a:lnTo>
                  <a:pt x="920" y="1024"/>
                </a:lnTo>
                <a:lnTo>
                  <a:pt x="2276" y="2364"/>
                </a:lnTo>
                <a:lnTo>
                  <a:pt x="852" y="426"/>
                </a:lnTo>
                <a:lnTo>
                  <a:pt x="863" y="421"/>
                </a:lnTo>
                <a:lnTo>
                  <a:pt x="863" y="416"/>
                </a:lnTo>
                <a:lnTo>
                  <a:pt x="857" y="416"/>
                </a:lnTo>
                <a:lnTo>
                  <a:pt x="852" y="421"/>
                </a:lnTo>
                <a:lnTo>
                  <a:pt x="852" y="426"/>
                </a:lnTo>
                <a:lnTo>
                  <a:pt x="2276" y="2364"/>
                </a:lnTo>
                <a:lnTo>
                  <a:pt x="935" y="681"/>
                </a:lnTo>
                <a:lnTo>
                  <a:pt x="930" y="686"/>
                </a:lnTo>
                <a:lnTo>
                  <a:pt x="925" y="686"/>
                </a:lnTo>
                <a:lnTo>
                  <a:pt x="920" y="686"/>
                </a:lnTo>
                <a:lnTo>
                  <a:pt x="920" y="691"/>
                </a:lnTo>
                <a:lnTo>
                  <a:pt x="920" y="696"/>
                </a:lnTo>
                <a:lnTo>
                  <a:pt x="915" y="696"/>
                </a:lnTo>
                <a:lnTo>
                  <a:pt x="920" y="696"/>
                </a:lnTo>
                <a:lnTo>
                  <a:pt x="915" y="696"/>
                </a:lnTo>
                <a:lnTo>
                  <a:pt x="920" y="696"/>
                </a:lnTo>
                <a:lnTo>
                  <a:pt x="915" y="702"/>
                </a:lnTo>
                <a:lnTo>
                  <a:pt x="920" y="702"/>
                </a:lnTo>
                <a:lnTo>
                  <a:pt x="915" y="702"/>
                </a:lnTo>
                <a:lnTo>
                  <a:pt x="920" y="702"/>
                </a:lnTo>
                <a:lnTo>
                  <a:pt x="915" y="702"/>
                </a:lnTo>
                <a:lnTo>
                  <a:pt x="920" y="702"/>
                </a:lnTo>
                <a:lnTo>
                  <a:pt x="920" y="707"/>
                </a:lnTo>
                <a:lnTo>
                  <a:pt x="920" y="702"/>
                </a:lnTo>
                <a:lnTo>
                  <a:pt x="920" y="707"/>
                </a:lnTo>
                <a:lnTo>
                  <a:pt x="925" y="707"/>
                </a:lnTo>
                <a:lnTo>
                  <a:pt x="930" y="707"/>
                </a:lnTo>
                <a:lnTo>
                  <a:pt x="935" y="702"/>
                </a:lnTo>
                <a:lnTo>
                  <a:pt x="946" y="702"/>
                </a:lnTo>
                <a:lnTo>
                  <a:pt x="946" y="696"/>
                </a:lnTo>
                <a:lnTo>
                  <a:pt x="951" y="696"/>
                </a:lnTo>
                <a:lnTo>
                  <a:pt x="946" y="691"/>
                </a:lnTo>
                <a:lnTo>
                  <a:pt x="951" y="691"/>
                </a:lnTo>
                <a:lnTo>
                  <a:pt x="951" y="686"/>
                </a:lnTo>
                <a:lnTo>
                  <a:pt x="946" y="686"/>
                </a:lnTo>
                <a:lnTo>
                  <a:pt x="951" y="686"/>
                </a:lnTo>
                <a:lnTo>
                  <a:pt x="946" y="686"/>
                </a:lnTo>
                <a:lnTo>
                  <a:pt x="946" y="681"/>
                </a:lnTo>
                <a:lnTo>
                  <a:pt x="946" y="686"/>
                </a:lnTo>
                <a:lnTo>
                  <a:pt x="935" y="681"/>
                </a:lnTo>
                <a:lnTo>
                  <a:pt x="2276" y="2364"/>
                </a:lnTo>
                <a:lnTo>
                  <a:pt x="951" y="608"/>
                </a:lnTo>
                <a:lnTo>
                  <a:pt x="956" y="608"/>
                </a:lnTo>
                <a:lnTo>
                  <a:pt x="956" y="603"/>
                </a:lnTo>
                <a:lnTo>
                  <a:pt x="951" y="608"/>
                </a:lnTo>
                <a:lnTo>
                  <a:pt x="2276" y="2364"/>
                </a:lnTo>
                <a:lnTo>
                  <a:pt x="930" y="390"/>
                </a:lnTo>
                <a:lnTo>
                  <a:pt x="946" y="390"/>
                </a:lnTo>
                <a:lnTo>
                  <a:pt x="956" y="385"/>
                </a:lnTo>
                <a:lnTo>
                  <a:pt x="956" y="379"/>
                </a:lnTo>
                <a:lnTo>
                  <a:pt x="951" y="379"/>
                </a:lnTo>
                <a:lnTo>
                  <a:pt x="946" y="379"/>
                </a:lnTo>
                <a:lnTo>
                  <a:pt x="930" y="390"/>
                </a:lnTo>
                <a:lnTo>
                  <a:pt x="2276" y="2364"/>
                </a:lnTo>
                <a:lnTo>
                  <a:pt x="878" y="707"/>
                </a:lnTo>
                <a:lnTo>
                  <a:pt x="883" y="707"/>
                </a:lnTo>
                <a:lnTo>
                  <a:pt x="889" y="702"/>
                </a:lnTo>
                <a:lnTo>
                  <a:pt x="883" y="702"/>
                </a:lnTo>
                <a:lnTo>
                  <a:pt x="878" y="707"/>
                </a:lnTo>
                <a:lnTo>
                  <a:pt x="2276" y="2364"/>
                </a:lnTo>
                <a:lnTo>
                  <a:pt x="992" y="644"/>
                </a:lnTo>
                <a:lnTo>
                  <a:pt x="987" y="650"/>
                </a:lnTo>
                <a:lnTo>
                  <a:pt x="987" y="655"/>
                </a:lnTo>
                <a:lnTo>
                  <a:pt x="992" y="650"/>
                </a:lnTo>
                <a:lnTo>
                  <a:pt x="987" y="655"/>
                </a:lnTo>
                <a:lnTo>
                  <a:pt x="992" y="650"/>
                </a:lnTo>
                <a:lnTo>
                  <a:pt x="998" y="650"/>
                </a:lnTo>
                <a:lnTo>
                  <a:pt x="992" y="644"/>
                </a:lnTo>
                <a:lnTo>
                  <a:pt x="2276" y="2364"/>
                </a:lnTo>
                <a:lnTo>
                  <a:pt x="1268" y="587"/>
                </a:lnTo>
                <a:lnTo>
                  <a:pt x="1268" y="582"/>
                </a:lnTo>
                <a:lnTo>
                  <a:pt x="1263" y="582"/>
                </a:lnTo>
                <a:lnTo>
                  <a:pt x="1268" y="587"/>
                </a:lnTo>
                <a:lnTo>
                  <a:pt x="2276" y="2364"/>
                </a:lnTo>
                <a:lnTo>
                  <a:pt x="1335" y="208"/>
                </a:lnTo>
                <a:lnTo>
                  <a:pt x="1341" y="208"/>
                </a:lnTo>
                <a:lnTo>
                  <a:pt x="1346" y="208"/>
                </a:lnTo>
                <a:lnTo>
                  <a:pt x="1351" y="203"/>
                </a:lnTo>
                <a:lnTo>
                  <a:pt x="1351" y="198"/>
                </a:lnTo>
                <a:lnTo>
                  <a:pt x="1356" y="198"/>
                </a:lnTo>
                <a:lnTo>
                  <a:pt x="1356" y="192"/>
                </a:lnTo>
                <a:lnTo>
                  <a:pt x="1346" y="187"/>
                </a:lnTo>
                <a:lnTo>
                  <a:pt x="1341" y="192"/>
                </a:lnTo>
                <a:lnTo>
                  <a:pt x="1335" y="198"/>
                </a:lnTo>
                <a:lnTo>
                  <a:pt x="1335" y="203"/>
                </a:lnTo>
                <a:lnTo>
                  <a:pt x="1330" y="208"/>
                </a:lnTo>
                <a:lnTo>
                  <a:pt x="1335" y="208"/>
                </a:lnTo>
                <a:lnTo>
                  <a:pt x="2276" y="2364"/>
                </a:lnTo>
                <a:lnTo>
                  <a:pt x="1257" y="540"/>
                </a:lnTo>
                <a:lnTo>
                  <a:pt x="1263" y="535"/>
                </a:lnTo>
                <a:lnTo>
                  <a:pt x="1257" y="535"/>
                </a:lnTo>
                <a:lnTo>
                  <a:pt x="1257" y="540"/>
                </a:lnTo>
                <a:lnTo>
                  <a:pt x="2276" y="2364"/>
                </a:lnTo>
                <a:lnTo>
                  <a:pt x="1263" y="639"/>
                </a:lnTo>
                <a:lnTo>
                  <a:pt x="1263" y="644"/>
                </a:lnTo>
                <a:lnTo>
                  <a:pt x="1268" y="644"/>
                </a:lnTo>
                <a:lnTo>
                  <a:pt x="1273" y="644"/>
                </a:lnTo>
                <a:lnTo>
                  <a:pt x="1278" y="639"/>
                </a:lnTo>
                <a:lnTo>
                  <a:pt x="1283" y="634"/>
                </a:lnTo>
                <a:lnTo>
                  <a:pt x="1283" y="629"/>
                </a:lnTo>
                <a:lnTo>
                  <a:pt x="1273" y="624"/>
                </a:lnTo>
                <a:lnTo>
                  <a:pt x="1268" y="629"/>
                </a:lnTo>
                <a:lnTo>
                  <a:pt x="1263" y="634"/>
                </a:lnTo>
                <a:lnTo>
                  <a:pt x="1263" y="639"/>
                </a:lnTo>
                <a:lnTo>
                  <a:pt x="2276" y="2364"/>
                </a:lnTo>
                <a:lnTo>
                  <a:pt x="1273" y="489"/>
                </a:lnTo>
                <a:lnTo>
                  <a:pt x="1278" y="483"/>
                </a:lnTo>
                <a:lnTo>
                  <a:pt x="1273" y="483"/>
                </a:lnTo>
                <a:lnTo>
                  <a:pt x="1268" y="483"/>
                </a:lnTo>
                <a:lnTo>
                  <a:pt x="1268" y="489"/>
                </a:lnTo>
                <a:lnTo>
                  <a:pt x="1273" y="489"/>
                </a:lnTo>
                <a:lnTo>
                  <a:pt x="2276" y="2364"/>
                </a:lnTo>
                <a:lnTo>
                  <a:pt x="1356" y="156"/>
                </a:lnTo>
                <a:lnTo>
                  <a:pt x="1356" y="161"/>
                </a:lnTo>
                <a:lnTo>
                  <a:pt x="1361" y="161"/>
                </a:lnTo>
                <a:lnTo>
                  <a:pt x="1367" y="156"/>
                </a:lnTo>
                <a:lnTo>
                  <a:pt x="1367" y="161"/>
                </a:lnTo>
                <a:lnTo>
                  <a:pt x="1367" y="166"/>
                </a:lnTo>
                <a:lnTo>
                  <a:pt x="1372" y="161"/>
                </a:lnTo>
                <a:lnTo>
                  <a:pt x="1367" y="166"/>
                </a:lnTo>
                <a:lnTo>
                  <a:pt x="1372" y="166"/>
                </a:lnTo>
                <a:lnTo>
                  <a:pt x="1377" y="161"/>
                </a:lnTo>
                <a:lnTo>
                  <a:pt x="1387" y="156"/>
                </a:lnTo>
                <a:lnTo>
                  <a:pt x="1387" y="151"/>
                </a:lnTo>
                <a:lnTo>
                  <a:pt x="1387" y="146"/>
                </a:lnTo>
                <a:lnTo>
                  <a:pt x="1382" y="146"/>
                </a:lnTo>
                <a:lnTo>
                  <a:pt x="1382" y="140"/>
                </a:lnTo>
                <a:lnTo>
                  <a:pt x="1382" y="135"/>
                </a:lnTo>
                <a:lnTo>
                  <a:pt x="1377" y="135"/>
                </a:lnTo>
                <a:lnTo>
                  <a:pt x="1372" y="140"/>
                </a:lnTo>
                <a:lnTo>
                  <a:pt x="1367" y="140"/>
                </a:lnTo>
                <a:lnTo>
                  <a:pt x="1356" y="151"/>
                </a:lnTo>
                <a:lnTo>
                  <a:pt x="1356" y="156"/>
                </a:lnTo>
                <a:lnTo>
                  <a:pt x="1356" y="161"/>
                </a:lnTo>
                <a:lnTo>
                  <a:pt x="1356" y="156"/>
                </a:lnTo>
                <a:lnTo>
                  <a:pt x="2276" y="2364"/>
                </a:lnTo>
                <a:lnTo>
                  <a:pt x="1408" y="99"/>
                </a:lnTo>
                <a:lnTo>
                  <a:pt x="1413" y="104"/>
                </a:lnTo>
                <a:lnTo>
                  <a:pt x="1413" y="109"/>
                </a:lnTo>
                <a:lnTo>
                  <a:pt x="1413" y="104"/>
                </a:lnTo>
                <a:lnTo>
                  <a:pt x="1419" y="104"/>
                </a:lnTo>
                <a:lnTo>
                  <a:pt x="1424" y="104"/>
                </a:lnTo>
                <a:lnTo>
                  <a:pt x="1424" y="109"/>
                </a:lnTo>
                <a:lnTo>
                  <a:pt x="1424" y="104"/>
                </a:lnTo>
                <a:lnTo>
                  <a:pt x="1429" y="99"/>
                </a:lnTo>
                <a:lnTo>
                  <a:pt x="1434" y="94"/>
                </a:lnTo>
                <a:lnTo>
                  <a:pt x="1439" y="94"/>
                </a:lnTo>
                <a:lnTo>
                  <a:pt x="1434" y="89"/>
                </a:lnTo>
                <a:lnTo>
                  <a:pt x="1439" y="89"/>
                </a:lnTo>
                <a:lnTo>
                  <a:pt x="1439" y="83"/>
                </a:lnTo>
                <a:lnTo>
                  <a:pt x="1439" y="78"/>
                </a:lnTo>
                <a:lnTo>
                  <a:pt x="1429" y="83"/>
                </a:lnTo>
                <a:lnTo>
                  <a:pt x="1429" y="78"/>
                </a:lnTo>
                <a:lnTo>
                  <a:pt x="1419" y="83"/>
                </a:lnTo>
                <a:lnTo>
                  <a:pt x="1408" y="94"/>
                </a:lnTo>
                <a:lnTo>
                  <a:pt x="1408" y="99"/>
                </a:lnTo>
                <a:lnTo>
                  <a:pt x="2276" y="2364"/>
                </a:lnTo>
                <a:lnTo>
                  <a:pt x="1387" y="130"/>
                </a:lnTo>
                <a:lnTo>
                  <a:pt x="1393" y="125"/>
                </a:lnTo>
                <a:lnTo>
                  <a:pt x="1398" y="120"/>
                </a:lnTo>
                <a:lnTo>
                  <a:pt x="1393" y="120"/>
                </a:lnTo>
                <a:lnTo>
                  <a:pt x="1387" y="125"/>
                </a:lnTo>
                <a:lnTo>
                  <a:pt x="1387" y="130"/>
                </a:lnTo>
                <a:lnTo>
                  <a:pt x="2276" y="2364"/>
                </a:lnTo>
                <a:lnTo>
                  <a:pt x="1304" y="530"/>
                </a:lnTo>
                <a:lnTo>
                  <a:pt x="1309" y="530"/>
                </a:lnTo>
                <a:lnTo>
                  <a:pt x="1315" y="530"/>
                </a:lnTo>
                <a:lnTo>
                  <a:pt x="1320" y="530"/>
                </a:lnTo>
                <a:lnTo>
                  <a:pt x="1320" y="525"/>
                </a:lnTo>
                <a:lnTo>
                  <a:pt x="1320" y="520"/>
                </a:lnTo>
                <a:lnTo>
                  <a:pt x="1315" y="520"/>
                </a:lnTo>
                <a:lnTo>
                  <a:pt x="1304" y="525"/>
                </a:lnTo>
                <a:lnTo>
                  <a:pt x="1309" y="525"/>
                </a:lnTo>
                <a:lnTo>
                  <a:pt x="1304" y="525"/>
                </a:lnTo>
                <a:lnTo>
                  <a:pt x="1304" y="530"/>
                </a:lnTo>
                <a:lnTo>
                  <a:pt x="2276" y="2364"/>
                </a:lnTo>
                <a:lnTo>
                  <a:pt x="1273" y="187"/>
                </a:lnTo>
                <a:lnTo>
                  <a:pt x="1278" y="187"/>
                </a:lnTo>
                <a:lnTo>
                  <a:pt x="1278" y="192"/>
                </a:lnTo>
                <a:lnTo>
                  <a:pt x="1273" y="198"/>
                </a:lnTo>
                <a:lnTo>
                  <a:pt x="1278" y="192"/>
                </a:lnTo>
                <a:lnTo>
                  <a:pt x="1278" y="198"/>
                </a:lnTo>
                <a:lnTo>
                  <a:pt x="1283" y="192"/>
                </a:lnTo>
                <a:lnTo>
                  <a:pt x="1283" y="198"/>
                </a:lnTo>
                <a:lnTo>
                  <a:pt x="1289" y="198"/>
                </a:lnTo>
                <a:lnTo>
                  <a:pt x="1289" y="192"/>
                </a:lnTo>
                <a:lnTo>
                  <a:pt x="1299" y="187"/>
                </a:lnTo>
                <a:lnTo>
                  <a:pt x="1299" y="182"/>
                </a:lnTo>
                <a:lnTo>
                  <a:pt x="1304" y="182"/>
                </a:lnTo>
                <a:lnTo>
                  <a:pt x="1304" y="177"/>
                </a:lnTo>
                <a:lnTo>
                  <a:pt x="1299" y="172"/>
                </a:lnTo>
                <a:lnTo>
                  <a:pt x="1289" y="172"/>
                </a:lnTo>
                <a:lnTo>
                  <a:pt x="1278" y="182"/>
                </a:lnTo>
                <a:lnTo>
                  <a:pt x="1273" y="187"/>
                </a:lnTo>
                <a:lnTo>
                  <a:pt x="1278" y="187"/>
                </a:lnTo>
                <a:lnTo>
                  <a:pt x="1273" y="187"/>
                </a:lnTo>
                <a:lnTo>
                  <a:pt x="2276" y="2364"/>
                </a:lnTo>
                <a:lnTo>
                  <a:pt x="1315" y="478"/>
                </a:lnTo>
                <a:lnTo>
                  <a:pt x="1309" y="478"/>
                </a:lnTo>
                <a:lnTo>
                  <a:pt x="1304" y="483"/>
                </a:lnTo>
                <a:lnTo>
                  <a:pt x="1299" y="483"/>
                </a:lnTo>
                <a:lnTo>
                  <a:pt x="1299" y="489"/>
                </a:lnTo>
                <a:lnTo>
                  <a:pt x="1294" y="494"/>
                </a:lnTo>
                <a:lnTo>
                  <a:pt x="1299" y="494"/>
                </a:lnTo>
                <a:lnTo>
                  <a:pt x="1299" y="499"/>
                </a:lnTo>
                <a:lnTo>
                  <a:pt x="1304" y="494"/>
                </a:lnTo>
                <a:lnTo>
                  <a:pt x="1304" y="499"/>
                </a:lnTo>
                <a:lnTo>
                  <a:pt x="1304" y="494"/>
                </a:lnTo>
                <a:lnTo>
                  <a:pt x="1304" y="499"/>
                </a:lnTo>
                <a:lnTo>
                  <a:pt x="1309" y="499"/>
                </a:lnTo>
                <a:lnTo>
                  <a:pt x="1309" y="494"/>
                </a:lnTo>
                <a:lnTo>
                  <a:pt x="1315" y="494"/>
                </a:lnTo>
                <a:lnTo>
                  <a:pt x="1320" y="489"/>
                </a:lnTo>
                <a:lnTo>
                  <a:pt x="1325" y="483"/>
                </a:lnTo>
                <a:lnTo>
                  <a:pt x="1320" y="483"/>
                </a:lnTo>
                <a:lnTo>
                  <a:pt x="1325" y="483"/>
                </a:lnTo>
                <a:lnTo>
                  <a:pt x="1320" y="483"/>
                </a:lnTo>
                <a:lnTo>
                  <a:pt x="1320" y="478"/>
                </a:lnTo>
                <a:lnTo>
                  <a:pt x="1315" y="478"/>
                </a:lnTo>
                <a:lnTo>
                  <a:pt x="2276" y="2364"/>
                </a:lnTo>
                <a:lnTo>
                  <a:pt x="1294" y="322"/>
                </a:lnTo>
                <a:lnTo>
                  <a:pt x="1299" y="327"/>
                </a:lnTo>
                <a:lnTo>
                  <a:pt x="1304" y="322"/>
                </a:lnTo>
                <a:lnTo>
                  <a:pt x="1315" y="312"/>
                </a:lnTo>
                <a:lnTo>
                  <a:pt x="1315" y="302"/>
                </a:lnTo>
                <a:lnTo>
                  <a:pt x="1309" y="302"/>
                </a:lnTo>
                <a:lnTo>
                  <a:pt x="1299" y="312"/>
                </a:lnTo>
                <a:lnTo>
                  <a:pt x="1294" y="317"/>
                </a:lnTo>
                <a:lnTo>
                  <a:pt x="1294" y="322"/>
                </a:lnTo>
                <a:lnTo>
                  <a:pt x="2276" y="2364"/>
                </a:lnTo>
                <a:lnTo>
                  <a:pt x="1206" y="317"/>
                </a:lnTo>
                <a:lnTo>
                  <a:pt x="1206" y="322"/>
                </a:lnTo>
                <a:lnTo>
                  <a:pt x="1216" y="317"/>
                </a:lnTo>
                <a:lnTo>
                  <a:pt x="1221" y="317"/>
                </a:lnTo>
                <a:lnTo>
                  <a:pt x="1226" y="312"/>
                </a:lnTo>
                <a:lnTo>
                  <a:pt x="1231" y="302"/>
                </a:lnTo>
                <a:lnTo>
                  <a:pt x="1231" y="296"/>
                </a:lnTo>
                <a:lnTo>
                  <a:pt x="1216" y="302"/>
                </a:lnTo>
                <a:lnTo>
                  <a:pt x="1211" y="312"/>
                </a:lnTo>
                <a:lnTo>
                  <a:pt x="1206" y="317"/>
                </a:lnTo>
                <a:lnTo>
                  <a:pt x="2276" y="2364"/>
                </a:lnTo>
                <a:lnTo>
                  <a:pt x="1221" y="878"/>
                </a:lnTo>
                <a:lnTo>
                  <a:pt x="1226" y="873"/>
                </a:lnTo>
                <a:lnTo>
                  <a:pt x="1221" y="873"/>
                </a:lnTo>
                <a:lnTo>
                  <a:pt x="1221" y="878"/>
                </a:lnTo>
                <a:lnTo>
                  <a:pt x="2276" y="2364"/>
                </a:lnTo>
                <a:lnTo>
                  <a:pt x="1320" y="556"/>
                </a:lnTo>
                <a:lnTo>
                  <a:pt x="1315" y="561"/>
                </a:lnTo>
                <a:lnTo>
                  <a:pt x="1315" y="566"/>
                </a:lnTo>
                <a:lnTo>
                  <a:pt x="1320" y="561"/>
                </a:lnTo>
                <a:lnTo>
                  <a:pt x="1325" y="556"/>
                </a:lnTo>
                <a:lnTo>
                  <a:pt x="1320" y="556"/>
                </a:lnTo>
                <a:lnTo>
                  <a:pt x="2276" y="2364"/>
                </a:lnTo>
                <a:lnTo>
                  <a:pt x="1289" y="291"/>
                </a:lnTo>
                <a:lnTo>
                  <a:pt x="1294" y="291"/>
                </a:lnTo>
                <a:lnTo>
                  <a:pt x="1299" y="286"/>
                </a:lnTo>
                <a:lnTo>
                  <a:pt x="1289" y="286"/>
                </a:lnTo>
                <a:lnTo>
                  <a:pt x="1289" y="291"/>
                </a:lnTo>
                <a:lnTo>
                  <a:pt x="2276" y="2364"/>
                </a:lnTo>
                <a:lnTo>
                  <a:pt x="1283" y="447"/>
                </a:lnTo>
                <a:lnTo>
                  <a:pt x="1283" y="452"/>
                </a:lnTo>
                <a:lnTo>
                  <a:pt x="1289" y="452"/>
                </a:lnTo>
                <a:lnTo>
                  <a:pt x="1283" y="452"/>
                </a:lnTo>
                <a:lnTo>
                  <a:pt x="1289" y="452"/>
                </a:lnTo>
                <a:lnTo>
                  <a:pt x="1294" y="452"/>
                </a:lnTo>
                <a:lnTo>
                  <a:pt x="1299" y="447"/>
                </a:lnTo>
                <a:lnTo>
                  <a:pt x="1299" y="442"/>
                </a:lnTo>
                <a:lnTo>
                  <a:pt x="1294" y="442"/>
                </a:lnTo>
                <a:lnTo>
                  <a:pt x="1294" y="437"/>
                </a:lnTo>
                <a:lnTo>
                  <a:pt x="1289" y="437"/>
                </a:lnTo>
                <a:lnTo>
                  <a:pt x="1283" y="437"/>
                </a:lnTo>
                <a:lnTo>
                  <a:pt x="1278" y="442"/>
                </a:lnTo>
                <a:lnTo>
                  <a:pt x="1278" y="447"/>
                </a:lnTo>
                <a:lnTo>
                  <a:pt x="1273" y="447"/>
                </a:lnTo>
                <a:lnTo>
                  <a:pt x="1278" y="447"/>
                </a:lnTo>
                <a:lnTo>
                  <a:pt x="1273" y="452"/>
                </a:lnTo>
                <a:lnTo>
                  <a:pt x="1278" y="447"/>
                </a:lnTo>
                <a:lnTo>
                  <a:pt x="1278" y="452"/>
                </a:lnTo>
                <a:lnTo>
                  <a:pt x="1278" y="447"/>
                </a:lnTo>
                <a:lnTo>
                  <a:pt x="1278" y="452"/>
                </a:lnTo>
                <a:lnTo>
                  <a:pt x="1283" y="447"/>
                </a:lnTo>
                <a:lnTo>
                  <a:pt x="2276" y="2364"/>
                </a:lnTo>
                <a:lnTo>
                  <a:pt x="1398" y="281"/>
                </a:lnTo>
                <a:lnTo>
                  <a:pt x="1403" y="286"/>
                </a:lnTo>
                <a:lnTo>
                  <a:pt x="1408" y="281"/>
                </a:lnTo>
                <a:lnTo>
                  <a:pt x="1413" y="281"/>
                </a:lnTo>
                <a:lnTo>
                  <a:pt x="1419" y="276"/>
                </a:lnTo>
                <a:lnTo>
                  <a:pt x="1424" y="270"/>
                </a:lnTo>
                <a:lnTo>
                  <a:pt x="1424" y="265"/>
                </a:lnTo>
                <a:lnTo>
                  <a:pt x="1413" y="265"/>
                </a:lnTo>
                <a:lnTo>
                  <a:pt x="1403" y="270"/>
                </a:lnTo>
                <a:lnTo>
                  <a:pt x="1398" y="276"/>
                </a:lnTo>
                <a:lnTo>
                  <a:pt x="1398" y="281"/>
                </a:lnTo>
                <a:lnTo>
                  <a:pt x="1398" y="276"/>
                </a:lnTo>
                <a:lnTo>
                  <a:pt x="1398" y="281"/>
                </a:lnTo>
                <a:lnTo>
                  <a:pt x="2276" y="2364"/>
                </a:lnTo>
                <a:lnTo>
                  <a:pt x="1112" y="795"/>
                </a:lnTo>
                <a:lnTo>
                  <a:pt x="1117" y="795"/>
                </a:lnTo>
                <a:lnTo>
                  <a:pt x="1112" y="800"/>
                </a:lnTo>
                <a:lnTo>
                  <a:pt x="1117" y="795"/>
                </a:lnTo>
                <a:lnTo>
                  <a:pt x="1117" y="800"/>
                </a:lnTo>
                <a:lnTo>
                  <a:pt x="1122" y="800"/>
                </a:lnTo>
                <a:lnTo>
                  <a:pt x="1128" y="795"/>
                </a:lnTo>
                <a:lnTo>
                  <a:pt x="1133" y="795"/>
                </a:lnTo>
                <a:lnTo>
                  <a:pt x="1138" y="790"/>
                </a:lnTo>
                <a:lnTo>
                  <a:pt x="1138" y="785"/>
                </a:lnTo>
                <a:lnTo>
                  <a:pt x="1138" y="779"/>
                </a:lnTo>
                <a:lnTo>
                  <a:pt x="1133" y="779"/>
                </a:lnTo>
                <a:lnTo>
                  <a:pt x="1128" y="779"/>
                </a:lnTo>
                <a:lnTo>
                  <a:pt x="1117" y="785"/>
                </a:lnTo>
                <a:lnTo>
                  <a:pt x="1117" y="790"/>
                </a:lnTo>
                <a:lnTo>
                  <a:pt x="1112" y="790"/>
                </a:lnTo>
                <a:lnTo>
                  <a:pt x="1112" y="795"/>
                </a:lnTo>
                <a:lnTo>
                  <a:pt x="2276" y="2364"/>
                </a:lnTo>
                <a:lnTo>
                  <a:pt x="805" y="956"/>
                </a:lnTo>
                <a:lnTo>
                  <a:pt x="805" y="951"/>
                </a:lnTo>
                <a:lnTo>
                  <a:pt x="795" y="961"/>
                </a:lnTo>
                <a:lnTo>
                  <a:pt x="800" y="961"/>
                </a:lnTo>
                <a:lnTo>
                  <a:pt x="800" y="956"/>
                </a:lnTo>
                <a:lnTo>
                  <a:pt x="805" y="956"/>
                </a:lnTo>
                <a:lnTo>
                  <a:pt x="2276" y="2364"/>
                </a:lnTo>
                <a:lnTo>
                  <a:pt x="1330" y="546"/>
                </a:lnTo>
                <a:lnTo>
                  <a:pt x="1335" y="546"/>
                </a:lnTo>
                <a:lnTo>
                  <a:pt x="1335" y="540"/>
                </a:lnTo>
                <a:lnTo>
                  <a:pt x="1330" y="546"/>
                </a:lnTo>
                <a:lnTo>
                  <a:pt x="2276" y="2364"/>
                </a:lnTo>
                <a:lnTo>
                  <a:pt x="1335" y="535"/>
                </a:lnTo>
                <a:lnTo>
                  <a:pt x="1341" y="540"/>
                </a:lnTo>
                <a:lnTo>
                  <a:pt x="1341" y="546"/>
                </a:lnTo>
                <a:lnTo>
                  <a:pt x="1346" y="540"/>
                </a:lnTo>
                <a:lnTo>
                  <a:pt x="1351" y="540"/>
                </a:lnTo>
                <a:lnTo>
                  <a:pt x="1351" y="546"/>
                </a:lnTo>
                <a:lnTo>
                  <a:pt x="1356" y="540"/>
                </a:lnTo>
                <a:lnTo>
                  <a:pt x="1356" y="535"/>
                </a:lnTo>
                <a:lnTo>
                  <a:pt x="1361" y="530"/>
                </a:lnTo>
                <a:lnTo>
                  <a:pt x="1367" y="530"/>
                </a:lnTo>
                <a:lnTo>
                  <a:pt x="1367" y="525"/>
                </a:lnTo>
                <a:lnTo>
                  <a:pt x="1367" y="520"/>
                </a:lnTo>
                <a:lnTo>
                  <a:pt x="1367" y="515"/>
                </a:lnTo>
                <a:lnTo>
                  <a:pt x="1356" y="515"/>
                </a:lnTo>
                <a:lnTo>
                  <a:pt x="1346" y="520"/>
                </a:lnTo>
                <a:lnTo>
                  <a:pt x="1335" y="530"/>
                </a:lnTo>
                <a:lnTo>
                  <a:pt x="1335" y="535"/>
                </a:lnTo>
                <a:lnTo>
                  <a:pt x="2276" y="2364"/>
                </a:lnTo>
                <a:lnTo>
                  <a:pt x="821" y="894"/>
                </a:lnTo>
                <a:lnTo>
                  <a:pt x="816" y="894"/>
                </a:lnTo>
                <a:lnTo>
                  <a:pt x="805" y="904"/>
                </a:lnTo>
                <a:lnTo>
                  <a:pt x="811" y="899"/>
                </a:lnTo>
                <a:lnTo>
                  <a:pt x="805" y="904"/>
                </a:lnTo>
                <a:lnTo>
                  <a:pt x="816" y="899"/>
                </a:lnTo>
                <a:lnTo>
                  <a:pt x="821" y="899"/>
                </a:lnTo>
                <a:lnTo>
                  <a:pt x="821" y="894"/>
                </a:lnTo>
                <a:lnTo>
                  <a:pt x="2276" y="2364"/>
                </a:lnTo>
                <a:lnTo>
                  <a:pt x="816" y="764"/>
                </a:lnTo>
                <a:lnTo>
                  <a:pt x="811" y="769"/>
                </a:lnTo>
                <a:lnTo>
                  <a:pt x="816" y="769"/>
                </a:lnTo>
                <a:lnTo>
                  <a:pt x="821" y="769"/>
                </a:lnTo>
                <a:lnTo>
                  <a:pt x="826" y="769"/>
                </a:lnTo>
                <a:lnTo>
                  <a:pt x="831" y="764"/>
                </a:lnTo>
                <a:lnTo>
                  <a:pt x="831" y="759"/>
                </a:lnTo>
                <a:lnTo>
                  <a:pt x="837" y="759"/>
                </a:lnTo>
                <a:lnTo>
                  <a:pt x="831" y="759"/>
                </a:lnTo>
                <a:lnTo>
                  <a:pt x="831" y="753"/>
                </a:lnTo>
                <a:lnTo>
                  <a:pt x="826" y="753"/>
                </a:lnTo>
                <a:lnTo>
                  <a:pt x="826" y="759"/>
                </a:lnTo>
                <a:lnTo>
                  <a:pt x="821" y="759"/>
                </a:lnTo>
                <a:lnTo>
                  <a:pt x="816" y="759"/>
                </a:lnTo>
                <a:lnTo>
                  <a:pt x="816" y="764"/>
                </a:lnTo>
                <a:lnTo>
                  <a:pt x="2276" y="2364"/>
                </a:lnTo>
                <a:lnTo>
                  <a:pt x="826" y="1065"/>
                </a:lnTo>
                <a:lnTo>
                  <a:pt x="831" y="1065"/>
                </a:lnTo>
                <a:lnTo>
                  <a:pt x="837" y="1060"/>
                </a:lnTo>
                <a:lnTo>
                  <a:pt x="831" y="1060"/>
                </a:lnTo>
                <a:lnTo>
                  <a:pt x="826" y="1065"/>
                </a:lnTo>
                <a:lnTo>
                  <a:pt x="2276" y="2364"/>
                </a:lnTo>
                <a:lnTo>
                  <a:pt x="1351" y="218"/>
                </a:lnTo>
                <a:lnTo>
                  <a:pt x="1356" y="213"/>
                </a:lnTo>
                <a:lnTo>
                  <a:pt x="1351" y="208"/>
                </a:lnTo>
                <a:lnTo>
                  <a:pt x="1346" y="213"/>
                </a:lnTo>
                <a:lnTo>
                  <a:pt x="1346" y="218"/>
                </a:lnTo>
                <a:lnTo>
                  <a:pt x="1351" y="218"/>
                </a:lnTo>
                <a:lnTo>
                  <a:pt x="2276" y="2364"/>
                </a:lnTo>
                <a:lnTo>
                  <a:pt x="1387" y="213"/>
                </a:lnTo>
                <a:lnTo>
                  <a:pt x="1393" y="213"/>
                </a:lnTo>
                <a:lnTo>
                  <a:pt x="1387" y="218"/>
                </a:lnTo>
                <a:lnTo>
                  <a:pt x="1387" y="224"/>
                </a:lnTo>
                <a:lnTo>
                  <a:pt x="1387" y="229"/>
                </a:lnTo>
                <a:lnTo>
                  <a:pt x="1393" y="224"/>
                </a:lnTo>
                <a:lnTo>
                  <a:pt x="1387" y="229"/>
                </a:lnTo>
                <a:lnTo>
                  <a:pt x="1393" y="229"/>
                </a:lnTo>
                <a:lnTo>
                  <a:pt x="1393" y="234"/>
                </a:lnTo>
                <a:lnTo>
                  <a:pt x="1393" y="229"/>
                </a:lnTo>
                <a:lnTo>
                  <a:pt x="1398" y="229"/>
                </a:lnTo>
                <a:lnTo>
                  <a:pt x="1398" y="234"/>
                </a:lnTo>
                <a:lnTo>
                  <a:pt x="1398" y="229"/>
                </a:lnTo>
                <a:lnTo>
                  <a:pt x="1403" y="229"/>
                </a:lnTo>
                <a:lnTo>
                  <a:pt x="1398" y="234"/>
                </a:lnTo>
                <a:lnTo>
                  <a:pt x="1403" y="229"/>
                </a:lnTo>
                <a:lnTo>
                  <a:pt x="1408" y="229"/>
                </a:lnTo>
                <a:lnTo>
                  <a:pt x="1413" y="224"/>
                </a:lnTo>
                <a:lnTo>
                  <a:pt x="1413" y="234"/>
                </a:lnTo>
                <a:lnTo>
                  <a:pt x="1413" y="239"/>
                </a:lnTo>
                <a:lnTo>
                  <a:pt x="1408" y="244"/>
                </a:lnTo>
                <a:lnTo>
                  <a:pt x="1413" y="239"/>
                </a:lnTo>
                <a:lnTo>
                  <a:pt x="1408" y="244"/>
                </a:lnTo>
                <a:lnTo>
                  <a:pt x="1419" y="239"/>
                </a:lnTo>
                <a:lnTo>
                  <a:pt x="1413" y="244"/>
                </a:lnTo>
                <a:lnTo>
                  <a:pt x="1419" y="239"/>
                </a:lnTo>
                <a:lnTo>
                  <a:pt x="1424" y="239"/>
                </a:lnTo>
                <a:lnTo>
                  <a:pt x="1424" y="244"/>
                </a:lnTo>
                <a:lnTo>
                  <a:pt x="1429" y="239"/>
                </a:lnTo>
                <a:lnTo>
                  <a:pt x="1434" y="234"/>
                </a:lnTo>
                <a:lnTo>
                  <a:pt x="1434" y="239"/>
                </a:lnTo>
                <a:lnTo>
                  <a:pt x="1434" y="234"/>
                </a:lnTo>
                <a:lnTo>
                  <a:pt x="1439" y="234"/>
                </a:lnTo>
                <a:lnTo>
                  <a:pt x="1444" y="224"/>
                </a:lnTo>
                <a:lnTo>
                  <a:pt x="1450" y="218"/>
                </a:lnTo>
                <a:lnTo>
                  <a:pt x="1444" y="218"/>
                </a:lnTo>
                <a:lnTo>
                  <a:pt x="1450" y="213"/>
                </a:lnTo>
                <a:lnTo>
                  <a:pt x="1444" y="208"/>
                </a:lnTo>
                <a:lnTo>
                  <a:pt x="1450" y="208"/>
                </a:lnTo>
                <a:lnTo>
                  <a:pt x="1444" y="208"/>
                </a:lnTo>
                <a:lnTo>
                  <a:pt x="1429" y="208"/>
                </a:lnTo>
                <a:lnTo>
                  <a:pt x="1424" y="213"/>
                </a:lnTo>
                <a:lnTo>
                  <a:pt x="1424" y="208"/>
                </a:lnTo>
                <a:lnTo>
                  <a:pt x="1429" y="208"/>
                </a:lnTo>
                <a:lnTo>
                  <a:pt x="1424" y="208"/>
                </a:lnTo>
                <a:lnTo>
                  <a:pt x="1424" y="203"/>
                </a:lnTo>
                <a:lnTo>
                  <a:pt x="1419" y="203"/>
                </a:lnTo>
                <a:lnTo>
                  <a:pt x="1413" y="203"/>
                </a:lnTo>
                <a:lnTo>
                  <a:pt x="1408" y="203"/>
                </a:lnTo>
                <a:lnTo>
                  <a:pt x="1403" y="208"/>
                </a:lnTo>
                <a:lnTo>
                  <a:pt x="1398" y="208"/>
                </a:lnTo>
                <a:lnTo>
                  <a:pt x="1387" y="213"/>
                </a:lnTo>
                <a:lnTo>
                  <a:pt x="2276" y="2364"/>
                </a:lnTo>
                <a:lnTo>
                  <a:pt x="1211" y="390"/>
                </a:lnTo>
                <a:lnTo>
                  <a:pt x="1216" y="390"/>
                </a:lnTo>
                <a:lnTo>
                  <a:pt x="1221" y="385"/>
                </a:lnTo>
                <a:lnTo>
                  <a:pt x="1231" y="374"/>
                </a:lnTo>
                <a:lnTo>
                  <a:pt x="1231" y="369"/>
                </a:lnTo>
                <a:lnTo>
                  <a:pt x="1237" y="364"/>
                </a:lnTo>
                <a:lnTo>
                  <a:pt x="1247" y="353"/>
                </a:lnTo>
                <a:lnTo>
                  <a:pt x="1242" y="353"/>
                </a:lnTo>
                <a:lnTo>
                  <a:pt x="1231" y="364"/>
                </a:lnTo>
                <a:lnTo>
                  <a:pt x="1237" y="364"/>
                </a:lnTo>
                <a:lnTo>
                  <a:pt x="1226" y="369"/>
                </a:lnTo>
                <a:lnTo>
                  <a:pt x="1216" y="379"/>
                </a:lnTo>
                <a:lnTo>
                  <a:pt x="1211" y="385"/>
                </a:lnTo>
                <a:lnTo>
                  <a:pt x="1216" y="385"/>
                </a:lnTo>
                <a:lnTo>
                  <a:pt x="1211" y="390"/>
                </a:lnTo>
                <a:lnTo>
                  <a:pt x="2276" y="2364"/>
                </a:lnTo>
                <a:lnTo>
                  <a:pt x="1330" y="291"/>
                </a:lnTo>
                <a:lnTo>
                  <a:pt x="1335" y="286"/>
                </a:lnTo>
                <a:lnTo>
                  <a:pt x="1330" y="286"/>
                </a:lnTo>
                <a:lnTo>
                  <a:pt x="1330" y="291"/>
                </a:lnTo>
                <a:lnTo>
                  <a:pt x="2276" y="2364"/>
                </a:lnTo>
                <a:lnTo>
                  <a:pt x="1341" y="369"/>
                </a:lnTo>
                <a:lnTo>
                  <a:pt x="1346" y="364"/>
                </a:lnTo>
                <a:lnTo>
                  <a:pt x="1341" y="364"/>
                </a:lnTo>
                <a:lnTo>
                  <a:pt x="1335" y="369"/>
                </a:lnTo>
                <a:lnTo>
                  <a:pt x="1341" y="369"/>
                </a:lnTo>
                <a:lnTo>
                  <a:pt x="2276" y="2364"/>
                </a:lnTo>
                <a:lnTo>
                  <a:pt x="826" y="790"/>
                </a:lnTo>
                <a:lnTo>
                  <a:pt x="831" y="790"/>
                </a:lnTo>
                <a:lnTo>
                  <a:pt x="831" y="785"/>
                </a:lnTo>
                <a:lnTo>
                  <a:pt x="821" y="785"/>
                </a:lnTo>
                <a:lnTo>
                  <a:pt x="821" y="790"/>
                </a:lnTo>
                <a:lnTo>
                  <a:pt x="816" y="790"/>
                </a:lnTo>
                <a:lnTo>
                  <a:pt x="821" y="790"/>
                </a:lnTo>
                <a:lnTo>
                  <a:pt x="821" y="795"/>
                </a:lnTo>
                <a:lnTo>
                  <a:pt x="821" y="790"/>
                </a:lnTo>
                <a:lnTo>
                  <a:pt x="821" y="795"/>
                </a:lnTo>
                <a:lnTo>
                  <a:pt x="826" y="790"/>
                </a:lnTo>
                <a:lnTo>
                  <a:pt x="826" y="795"/>
                </a:lnTo>
                <a:lnTo>
                  <a:pt x="826" y="790"/>
                </a:lnTo>
                <a:lnTo>
                  <a:pt x="2276" y="2364"/>
                </a:lnTo>
                <a:lnTo>
                  <a:pt x="1122" y="920"/>
                </a:lnTo>
                <a:lnTo>
                  <a:pt x="1122" y="915"/>
                </a:lnTo>
                <a:lnTo>
                  <a:pt x="1117" y="915"/>
                </a:lnTo>
                <a:lnTo>
                  <a:pt x="1107" y="915"/>
                </a:lnTo>
                <a:lnTo>
                  <a:pt x="1102" y="915"/>
                </a:lnTo>
                <a:lnTo>
                  <a:pt x="1096" y="920"/>
                </a:lnTo>
                <a:lnTo>
                  <a:pt x="1091" y="925"/>
                </a:lnTo>
                <a:lnTo>
                  <a:pt x="1086" y="925"/>
                </a:lnTo>
                <a:lnTo>
                  <a:pt x="1091" y="925"/>
                </a:lnTo>
                <a:lnTo>
                  <a:pt x="1086" y="935"/>
                </a:lnTo>
                <a:lnTo>
                  <a:pt x="1086" y="940"/>
                </a:lnTo>
                <a:lnTo>
                  <a:pt x="1081" y="946"/>
                </a:lnTo>
                <a:lnTo>
                  <a:pt x="1086" y="946"/>
                </a:lnTo>
                <a:lnTo>
                  <a:pt x="1091" y="946"/>
                </a:lnTo>
                <a:lnTo>
                  <a:pt x="1086" y="951"/>
                </a:lnTo>
                <a:lnTo>
                  <a:pt x="1091" y="946"/>
                </a:lnTo>
                <a:lnTo>
                  <a:pt x="1096" y="946"/>
                </a:lnTo>
                <a:lnTo>
                  <a:pt x="1091" y="951"/>
                </a:lnTo>
                <a:lnTo>
                  <a:pt x="1096" y="946"/>
                </a:lnTo>
                <a:lnTo>
                  <a:pt x="1096" y="951"/>
                </a:lnTo>
                <a:lnTo>
                  <a:pt x="1102" y="946"/>
                </a:lnTo>
                <a:lnTo>
                  <a:pt x="1107" y="946"/>
                </a:lnTo>
                <a:lnTo>
                  <a:pt x="1112" y="940"/>
                </a:lnTo>
                <a:lnTo>
                  <a:pt x="1117" y="935"/>
                </a:lnTo>
                <a:lnTo>
                  <a:pt x="1122" y="935"/>
                </a:lnTo>
                <a:lnTo>
                  <a:pt x="1122" y="925"/>
                </a:lnTo>
                <a:lnTo>
                  <a:pt x="1122" y="920"/>
                </a:lnTo>
                <a:lnTo>
                  <a:pt x="2276" y="2364"/>
                </a:lnTo>
                <a:lnTo>
                  <a:pt x="1029" y="551"/>
                </a:lnTo>
                <a:lnTo>
                  <a:pt x="1024" y="556"/>
                </a:lnTo>
                <a:lnTo>
                  <a:pt x="1029" y="556"/>
                </a:lnTo>
                <a:lnTo>
                  <a:pt x="1034" y="556"/>
                </a:lnTo>
                <a:lnTo>
                  <a:pt x="1034" y="551"/>
                </a:lnTo>
                <a:lnTo>
                  <a:pt x="1039" y="546"/>
                </a:lnTo>
                <a:lnTo>
                  <a:pt x="1029" y="551"/>
                </a:lnTo>
                <a:lnTo>
                  <a:pt x="2276" y="2364"/>
                </a:lnTo>
                <a:lnTo>
                  <a:pt x="1055" y="842"/>
                </a:lnTo>
                <a:lnTo>
                  <a:pt x="1055" y="837"/>
                </a:lnTo>
                <a:lnTo>
                  <a:pt x="1050" y="837"/>
                </a:lnTo>
                <a:lnTo>
                  <a:pt x="1050" y="842"/>
                </a:lnTo>
                <a:lnTo>
                  <a:pt x="1055" y="842"/>
                </a:lnTo>
                <a:lnTo>
                  <a:pt x="2276" y="2364"/>
                </a:lnTo>
                <a:lnTo>
                  <a:pt x="1003" y="592"/>
                </a:lnTo>
                <a:lnTo>
                  <a:pt x="998" y="598"/>
                </a:lnTo>
                <a:lnTo>
                  <a:pt x="998" y="603"/>
                </a:lnTo>
                <a:lnTo>
                  <a:pt x="1003" y="598"/>
                </a:lnTo>
                <a:lnTo>
                  <a:pt x="1013" y="592"/>
                </a:lnTo>
                <a:lnTo>
                  <a:pt x="1008" y="592"/>
                </a:lnTo>
                <a:lnTo>
                  <a:pt x="1003" y="592"/>
                </a:lnTo>
                <a:lnTo>
                  <a:pt x="2276" y="2364"/>
                </a:lnTo>
                <a:lnTo>
                  <a:pt x="1034" y="629"/>
                </a:lnTo>
                <a:lnTo>
                  <a:pt x="1034" y="634"/>
                </a:lnTo>
                <a:lnTo>
                  <a:pt x="1029" y="634"/>
                </a:lnTo>
                <a:lnTo>
                  <a:pt x="1034" y="634"/>
                </a:lnTo>
                <a:lnTo>
                  <a:pt x="1029" y="639"/>
                </a:lnTo>
                <a:lnTo>
                  <a:pt x="1029" y="634"/>
                </a:lnTo>
                <a:lnTo>
                  <a:pt x="1029" y="639"/>
                </a:lnTo>
                <a:lnTo>
                  <a:pt x="1034" y="639"/>
                </a:lnTo>
                <a:lnTo>
                  <a:pt x="1044" y="629"/>
                </a:lnTo>
                <a:lnTo>
                  <a:pt x="1050" y="624"/>
                </a:lnTo>
                <a:lnTo>
                  <a:pt x="1060" y="618"/>
                </a:lnTo>
                <a:lnTo>
                  <a:pt x="1055" y="618"/>
                </a:lnTo>
                <a:lnTo>
                  <a:pt x="1050" y="624"/>
                </a:lnTo>
                <a:lnTo>
                  <a:pt x="1034" y="629"/>
                </a:lnTo>
                <a:lnTo>
                  <a:pt x="2276" y="2364"/>
                </a:lnTo>
                <a:lnTo>
                  <a:pt x="1008" y="499"/>
                </a:lnTo>
                <a:lnTo>
                  <a:pt x="1013" y="499"/>
                </a:lnTo>
                <a:lnTo>
                  <a:pt x="1024" y="489"/>
                </a:lnTo>
                <a:lnTo>
                  <a:pt x="1034" y="478"/>
                </a:lnTo>
                <a:lnTo>
                  <a:pt x="1029" y="478"/>
                </a:lnTo>
                <a:lnTo>
                  <a:pt x="1018" y="489"/>
                </a:lnTo>
                <a:lnTo>
                  <a:pt x="1008" y="499"/>
                </a:lnTo>
                <a:lnTo>
                  <a:pt x="2276" y="2364"/>
                </a:lnTo>
                <a:lnTo>
                  <a:pt x="982" y="644"/>
                </a:lnTo>
                <a:lnTo>
                  <a:pt x="992" y="639"/>
                </a:lnTo>
                <a:lnTo>
                  <a:pt x="992" y="634"/>
                </a:lnTo>
                <a:lnTo>
                  <a:pt x="987" y="634"/>
                </a:lnTo>
                <a:lnTo>
                  <a:pt x="982" y="644"/>
                </a:lnTo>
                <a:lnTo>
                  <a:pt x="2276" y="2364"/>
                </a:lnTo>
                <a:lnTo>
                  <a:pt x="998" y="587"/>
                </a:lnTo>
                <a:lnTo>
                  <a:pt x="987" y="592"/>
                </a:lnTo>
                <a:lnTo>
                  <a:pt x="992" y="592"/>
                </a:lnTo>
                <a:lnTo>
                  <a:pt x="998" y="592"/>
                </a:lnTo>
                <a:lnTo>
                  <a:pt x="998" y="587"/>
                </a:lnTo>
                <a:lnTo>
                  <a:pt x="2276" y="2364"/>
                </a:lnTo>
                <a:lnTo>
                  <a:pt x="992" y="816"/>
                </a:lnTo>
                <a:lnTo>
                  <a:pt x="992" y="821"/>
                </a:lnTo>
                <a:lnTo>
                  <a:pt x="987" y="821"/>
                </a:lnTo>
                <a:lnTo>
                  <a:pt x="992" y="821"/>
                </a:lnTo>
                <a:lnTo>
                  <a:pt x="992" y="816"/>
                </a:lnTo>
                <a:lnTo>
                  <a:pt x="2276" y="2364"/>
                </a:lnTo>
                <a:lnTo>
                  <a:pt x="992" y="837"/>
                </a:lnTo>
                <a:lnTo>
                  <a:pt x="992" y="831"/>
                </a:lnTo>
                <a:lnTo>
                  <a:pt x="987" y="837"/>
                </a:lnTo>
                <a:lnTo>
                  <a:pt x="987" y="842"/>
                </a:lnTo>
                <a:lnTo>
                  <a:pt x="992" y="842"/>
                </a:lnTo>
                <a:lnTo>
                  <a:pt x="987" y="842"/>
                </a:lnTo>
                <a:lnTo>
                  <a:pt x="992" y="837"/>
                </a:lnTo>
                <a:lnTo>
                  <a:pt x="2276" y="2364"/>
                </a:lnTo>
                <a:lnTo>
                  <a:pt x="987" y="837"/>
                </a:lnTo>
                <a:lnTo>
                  <a:pt x="987" y="831"/>
                </a:lnTo>
                <a:lnTo>
                  <a:pt x="992" y="837"/>
                </a:lnTo>
                <a:lnTo>
                  <a:pt x="987" y="837"/>
                </a:lnTo>
                <a:lnTo>
                  <a:pt x="2276" y="2364"/>
                </a:lnTo>
                <a:lnTo>
                  <a:pt x="1096" y="785"/>
                </a:lnTo>
                <a:lnTo>
                  <a:pt x="1096" y="779"/>
                </a:lnTo>
                <a:lnTo>
                  <a:pt x="1091" y="779"/>
                </a:lnTo>
                <a:lnTo>
                  <a:pt x="1096" y="785"/>
                </a:lnTo>
                <a:lnTo>
                  <a:pt x="2276" y="2364"/>
                </a:lnTo>
                <a:lnTo>
                  <a:pt x="1086" y="790"/>
                </a:lnTo>
                <a:lnTo>
                  <a:pt x="1091" y="790"/>
                </a:lnTo>
                <a:lnTo>
                  <a:pt x="1091" y="785"/>
                </a:lnTo>
                <a:lnTo>
                  <a:pt x="1086" y="790"/>
                </a:lnTo>
                <a:lnTo>
                  <a:pt x="2276" y="2364"/>
                </a:lnTo>
                <a:lnTo>
                  <a:pt x="1091" y="572"/>
                </a:lnTo>
                <a:lnTo>
                  <a:pt x="1081" y="582"/>
                </a:lnTo>
                <a:lnTo>
                  <a:pt x="1091" y="577"/>
                </a:lnTo>
                <a:lnTo>
                  <a:pt x="1091" y="572"/>
                </a:lnTo>
                <a:lnTo>
                  <a:pt x="2276" y="2364"/>
                </a:lnTo>
                <a:lnTo>
                  <a:pt x="1086" y="842"/>
                </a:lnTo>
                <a:lnTo>
                  <a:pt x="1081" y="852"/>
                </a:lnTo>
                <a:lnTo>
                  <a:pt x="1086" y="847"/>
                </a:lnTo>
                <a:lnTo>
                  <a:pt x="1086" y="852"/>
                </a:lnTo>
                <a:lnTo>
                  <a:pt x="1086" y="847"/>
                </a:lnTo>
                <a:lnTo>
                  <a:pt x="1091" y="847"/>
                </a:lnTo>
                <a:lnTo>
                  <a:pt x="1091" y="842"/>
                </a:lnTo>
                <a:lnTo>
                  <a:pt x="1086" y="842"/>
                </a:lnTo>
                <a:lnTo>
                  <a:pt x="2276" y="2364"/>
                </a:lnTo>
                <a:lnTo>
                  <a:pt x="1091" y="608"/>
                </a:lnTo>
                <a:lnTo>
                  <a:pt x="1096" y="608"/>
                </a:lnTo>
                <a:lnTo>
                  <a:pt x="1107" y="603"/>
                </a:lnTo>
                <a:lnTo>
                  <a:pt x="1107" y="598"/>
                </a:lnTo>
                <a:lnTo>
                  <a:pt x="1096" y="598"/>
                </a:lnTo>
                <a:lnTo>
                  <a:pt x="1091" y="608"/>
                </a:lnTo>
                <a:lnTo>
                  <a:pt x="2276" y="2364"/>
                </a:lnTo>
                <a:lnTo>
                  <a:pt x="1065" y="530"/>
                </a:lnTo>
                <a:lnTo>
                  <a:pt x="1065" y="535"/>
                </a:lnTo>
                <a:lnTo>
                  <a:pt x="1070" y="535"/>
                </a:lnTo>
                <a:lnTo>
                  <a:pt x="1076" y="530"/>
                </a:lnTo>
                <a:lnTo>
                  <a:pt x="1081" y="525"/>
                </a:lnTo>
                <a:lnTo>
                  <a:pt x="1076" y="520"/>
                </a:lnTo>
                <a:lnTo>
                  <a:pt x="1070" y="525"/>
                </a:lnTo>
                <a:lnTo>
                  <a:pt x="1065" y="530"/>
                </a:lnTo>
                <a:lnTo>
                  <a:pt x="2276" y="2364"/>
                </a:lnTo>
                <a:lnTo>
                  <a:pt x="1070" y="774"/>
                </a:lnTo>
                <a:lnTo>
                  <a:pt x="1060" y="774"/>
                </a:lnTo>
                <a:lnTo>
                  <a:pt x="1055" y="790"/>
                </a:lnTo>
                <a:lnTo>
                  <a:pt x="1065" y="785"/>
                </a:lnTo>
                <a:lnTo>
                  <a:pt x="1076" y="774"/>
                </a:lnTo>
                <a:lnTo>
                  <a:pt x="1070" y="774"/>
                </a:lnTo>
                <a:lnTo>
                  <a:pt x="2276" y="2364"/>
                </a:lnTo>
                <a:lnTo>
                  <a:pt x="1081" y="405"/>
                </a:lnTo>
                <a:lnTo>
                  <a:pt x="1086" y="400"/>
                </a:lnTo>
                <a:lnTo>
                  <a:pt x="1096" y="395"/>
                </a:lnTo>
                <a:lnTo>
                  <a:pt x="1102" y="390"/>
                </a:lnTo>
                <a:lnTo>
                  <a:pt x="1096" y="385"/>
                </a:lnTo>
                <a:lnTo>
                  <a:pt x="1086" y="390"/>
                </a:lnTo>
                <a:lnTo>
                  <a:pt x="1076" y="400"/>
                </a:lnTo>
                <a:lnTo>
                  <a:pt x="1081" y="400"/>
                </a:lnTo>
                <a:lnTo>
                  <a:pt x="1081" y="405"/>
                </a:lnTo>
                <a:lnTo>
                  <a:pt x="2276" y="2364"/>
                </a:lnTo>
                <a:lnTo>
                  <a:pt x="1050" y="587"/>
                </a:lnTo>
                <a:lnTo>
                  <a:pt x="1055" y="587"/>
                </a:lnTo>
                <a:lnTo>
                  <a:pt x="1060" y="587"/>
                </a:lnTo>
                <a:lnTo>
                  <a:pt x="1060" y="582"/>
                </a:lnTo>
                <a:lnTo>
                  <a:pt x="1065" y="582"/>
                </a:lnTo>
                <a:lnTo>
                  <a:pt x="1065" y="577"/>
                </a:lnTo>
                <a:lnTo>
                  <a:pt x="1060" y="577"/>
                </a:lnTo>
                <a:lnTo>
                  <a:pt x="1055" y="582"/>
                </a:lnTo>
                <a:lnTo>
                  <a:pt x="1050" y="582"/>
                </a:lnTo>
                <a:lnTo>
                  <a:pt x="1050" y="587"/>
                </a:lnTo>
                <a:lnTo>
                  <a:pt x="2276" y="2364"/>
                </a:lnTo>
                <a:lnTo>
                  <a:pt x="1231" y="753"/>
                </a:lnTo>
                <a:lnTo>
                  <a:pt x="1242" y="743"/>
                </a:lnTo>
                <a:lnTo>
                  <a:pt x="1242" y="738"/>
                </a:lnTo>
                <a:lnTo>
                  <a:pt x="1237" y="738"/>
                </a:lnTo>
                <a:lnTo>
                  <a:pt x="1226" y="743"/>
                </a:lnTo>
                <a:lnTo>
                  <a:pt x="1221" y="748"/>
                </a:lnTo>
                <a:lnTo>
                  <a:pt x="1221" y="753"/>
                </a:lnTo>
                <a:lnTo>
                  <a:pt x="1226" y="759"/>
                </a:lnTo>
                <a:lnTo>
                  <a:pt x="1231" y="753"/>
                </a:lnTo>
                <a:lnTo>
                  <a:pt x="2276" y="2364"/>
                </a:lnTo>
                <a:lnTo>
                  <a:pt x="1226" y="322"/>
                </a:lnTo>
                <a:lnTo>
                  <a:pt x="1226" y="327"/>
                </a:lnTo>
                <a:lnTo>
                  <a:pt x="1216" y="333"/>
                </a:lnTo>
                <a:lnTo>
                  <a:pt x="1206" y="343"/>
                </a:lnTo>
                <a:lnTo>
                  <a:pt x="1211" y="343"/>
                </a:lnTo>
                <a:lnTo>
                  <a:pt x="1200" y="353"/>
                </a:lnTo>
                <a:lnTo>
                  <a:pt x="1206" y="348"/>
                </a:lnTo>
                <a:lnTo>
                  <a:pt x="1206" y="353"/>
                </a:lnTo>
                <a:lnTo>
                  <a:pt x="1206" y="359"/>
                </a:lnTo>
                <a:lnTo>
                  <a:pt x="1211" y="353"/>
                </a:lnTo>
                <a:lnTo>
                  <a:pt x="1211" y="359"/>
                </a:lnTo>
                <a:lnTo>
                  <a:pt x="1221" y="353"/>
                </a:lnTo>
                <a:lnTo>
                  <a:pt x="1216" y="353"/>
                </a:lnTo>
                <a:lnTo>
                  <a:pt x="1221" y="353"/>
                </a:lnTo>
                <a:lnTo>
                  <a:pt x="1221" y="359"/>
                </a:lnTo>
                <a:lnTo>
                  <a:pt x="1226" y="353"/>
                </a:lnTo>
                <a:lnTo>
                  <a:pt x="1237" y="343"/>
                </a:lnTo>
                <a:lnTo>
                  <a:pt x="1242" y="343"/>
                </a:lnTo>
                <a:lnTo>
                  <a:pt x="1242" y="338"/>
                </a:lnTo>
                <a:lnTo>
                  <a:pt x="1242" y="333"/>
                </a:lnTo>
                <a:lnTo>
                  <a:pt x="1247" y="333"/>
                </a:lnTo>
                <a:lnTo>
                  <a:pt x="1247" y="327"/>
                </a:lnTo>
                <a:lnTo>
                  <a:pt x="1247" y="322"/>
                </a:lnTo>
                <a:lnTo>
                  <a:pt x="1242" y="322"/>
                </a:lnTo>
                <a:lnTo>
                  <a:pt x="1237" y="322"/>
                </a:lnTo>
                <a:lnTo>
                  <a:pt x="1226" y="322"/>
                </a:lnTo>
                <a:lnTo>
                  <a:pt x="2276" y="2364"/>
                </a:lnTo>
                <a:lnTo>
                  <a:pt x="1242" y="457"/>
                </a:lnTo>
                <a:lnTo>
                  <a:pt x="1237" y="457"/>
                </a:lnTo>
                <a:lnTo>
                  <a:pt x="1231" y="457"/>
                </a:lnTo>
                <a:lnTo>
                  <a:pt x="1226" y="463"/>
                </a:lnTo>
                <a:lnTo>
                  <a:pt x="1221" y="468"/>
                </a:lnTo>
                <a:lnTo>
                  <a:pt x="1226" y="468"/>
                </a:lnTo>
                <a:lnTo>
                  <a:pt x="1221" y="468"/>
                </a:lnTo>
                <a:lnTo>
                  <a:pt x="1226" y="473"/>
                </a:lnTo>
                <a:lnTo>
                  <a:pt x="1221" y="478"/>
                </a:lnTo>
                <a:lnTo>
                  <a:pt x="1226" y="473"/>
                </a:lnTo>
                <a:lnTo>
                  <a:pt x="1226" y="478"/>
                </a:lnTo>
                <a:lnTo>
                  <a:pt x="1231" y="473"/>
                </a:lnTo>
                <a:lnTo>
                  <a:pt x="1237" y="468"/>
                </a:lnTo>
                <a:lnTo>
                  <a:pt x="1242" y="468"/>
                </a:lnTo>
                <a:lnTo>
                  <a:pt x="1242" y="463"/>
                </a:lnTo>
                <a:lnTo>
                  <a:pt x="1242" y="457"/>
                </a:lnTo>
                <a:lnTo>
                  <a:pt x="2276" y="2364"/>
                </a:lnTo>
                <a:lnTo>
                  <a:pt x="1081" y="889"/>
                </a:lnTo>
                <a:lnTo>
                  <a:pt x="1086" y="883"/>
                </a:lnTo>
                <a:lnTo>
                  <a:pt x="1081" y="883"/>
                </a:lnTo>
                <a:lnTo>
                  <a:pt x="1081" y="889"/>
                </a:lnTo>
                <a:lnTo>
                  <a:pt x="2276" y="2364"/>
                </a:lnTo>
                <a:lnTo>
                  <a:pt x="1190" y="244"/>
                </a:lnTo>
                <a:lnTo>
                  <a:pt x="1190" y="250"/>
                </a:lnTo>
                <a:lnTo>
                  <a:pt x="1195" y="250"/>
                </a:lnTo>
                <a:lnTo>
                  <a:pt x="1200" y="250"/>
                </a:lnTo>
                <a:lnTo>
                  <a:pt x="1211" y="239"/>
                </a:lnTo>
                <a:lnTo>
                  <a:pt x="1211" y="234"/>
                </a:lnTo>
                <a:lnTo>
                  <a:pt x="1200" y="234"/>
                </a:lnTo>
                <a:lnTo>
                  <a:pt x="1190" y="239"/>
                </a:lnTo>
                <a:lnTo>
                  <a:pt x="1190" y="244"/>
                </a:lnTo>
                <a:lnTo>
                  <a:pt x="2276" y="2364"/>
                </a:lnTo>
                <a:lnTo>
                  <a:pt x="1247" y="213"/>
                </a:lnTo>
                <a:lnTo>
                  <a:pt x="1252" y="213"/>
                </a:lnTo>
                <a:lnTo>
                  <a:pt x="1252" y="208"/>
                </a:lnTo>
                <a:lnTo>
                  <a:pt x="1257" y="208"/>
                </a:lnTo>
                <a:lnTo>
                  <a:pt x="1252" y="203"/>
                </a:lnTo>
                <a:lnTo>
                  <a:pt x="1247" y="203"/>
                </a:lnTo>
                <a:lnTo>
                  <a:pt x="1247" y="208"/>
                </a:lnTo>
                <a:lnTo>
                  <a:pt x="1247" y="213"/>
                </a:lnTo>
                <a:lnTo>
                  <a:pt x="2276" y="2364"/>
                </a:lnTo>
                <a:lnTo>
                  <a:pt x="1221" y="722"/>
                </a:lnTo>
                <a:lnTo>
                  <a:pt x="1221" y="717"/>
                </a:lnTo>
                <a:lnTo>
                  <a:pt x="1216" y="717"/>
                </a:lnTo>
                <a:lnTo>
                  <a:pt x="1211" y="717"/>
                </a:lnTo>
                <a:lnTo>
                  <a:pt x="1211" y="722"/>
                </a:lnTo>
                <a:lnTo>
                  <a:pt x="1206" y="722"/>
                </a:lnTo>
                <a:lnTo>
                  <a:pt x="1206" y="727"/>
                </a:lnTo>
                <a:lnTo>
                  <a:pt x="1206" y="733"/>
                </a:lnTo>
                <a:lnTo>
                  <a:pt x="1211" y="733"/>
                </a:lnTo>
                <a:lnTo>
                  <a:pt x="1211" y="727"/>
                </a:lnTo>
                <a:lnTo>
                  <a:pt x="1211" y="733"/>
                </a:lnTo>
                <a:lnTo>
                  <a:pt x="1211" y="727"/>
                </a:lnTo>
                <a:lnTo>
                  <a:pt x="1216" y="727"/>
                </a:lnTo>
                <a:lnTo>
                  <a:pt x="1221" y="727"/>
                </a:lnTo>
                <a:lnTo>
                  <a:pt x="1221" y="722"/>
                </a:lnTo>
                <a:lnTo>
                  <a:pt x="2276" y="2364"/>
                </a:lnTo>
                <a:lnTo>
                  <a:pt x="1231" y="540"/>
                </a:lnTo>
                <a:lnTo>
                  <a:pt x="1237" y="540"/>
                </a:lnTo>
                <a:lnTo>
                  <a:pt x="1237" y="535"/>
                </a:lnTo>
                <a:lnTo>
                  <a:pt x="1242" y="535"/>
                </a:lnTo>
                <a:lnTo>
                  <a:pt x="1242" y="530"/>
                </a:lnTo>
                <a:lnTo>
                  <a:pt x="1231" y="535"/>
                </a:lnTo>
                <a:lnTo>
                  <a:pt x="1231" y="540"/>
                </a:lnTo>
                <a:lnTo>
                  <a:pt x="2276" y="2364"/>
                </a:lnTo>
                <a:lnTo>
                  <a:pt x="1237" y="535"/>
                </a:lnTo>
                <a:lnTo>
                  <a:pt x="1231" y="540"/>
                </a:lnTo>
                <a:lnTo>
                  <a:pt x="1231" y="535"/>
                </a:lnTo>
                <a:lnTo>
                  <a:pt x="1237" y="535"/>
                </a:lnTo>
                <a:lnTo>
                  <a:pt x="2276" y="2364"/>
                </a:lnTo>
                <a:lnTo>
                  <a:pt x="1206" y="483"/>
                </a:lnTo>
                <a:lnTo>
                  <a:pt x="1211" y="483"/>
                </a:lnTo>
                <a:lnTo>
                  <a:pt x="1211" y="478"/>
                </a:lnTo>
                <a:lnTo>
                  <a:pt x="1206" y="478"/>
                </a:lnTo>
                <a:lnTo>
                  <a:pt x="1200" y="483"/>
                </a:lnTo>
                <a:lnTo>
                  <a:pt x="1206" y="483"/>
                </a:lnTo>
                <a:lnTo>
                  <a:pt x="2276" y="2364"/>
                </a:lnTo>
                <a:lnTo>
                  <a:pt x="1055" y="411"/>
                </a:lnTo>
                <a:lnTo>
                  <a:pt x="1055" y="416"/>
                </a:lnTo>
                <a:lnTo>
                  <a:pt x="1060" y="416"/>
                </a:lnTo>
                <a:lnTo>
                  <a:pt x="1065" y="411"/>
                </a:lnTo>
                <a:lnTo>
                  <a:pt x="1065" y="405"/>
                </a:lnTo>
                <a:lnTo>
                  <a:pt x="1055" y="411"/>
                </a:lnTo>
                <a:lnTo>
                  <a:pt x="2276" y="2364"/>
                </a:lnTo>
                <a:lnTo>
                  <a:pt x="1065" y="411"/>
                </a:lnTo>
                <a:lnTo>
                  <a:pt x="1060" y="416"/>
                </a:lnTo>
                <a:lnTo>
                  <a:pt x="1060" y="411"/>
                </a:lnTo>
                <a:lnTo>
                  <a:pt x="1065" y="411"/>
                </a:lnTo>
                <a:lnTo>
                  <a:pt x="2276" y="2364"/>
                </a:lnTo>
                <a:lnTo>
                  <a:pt x="1055" y="556"/>
                </a:lnTo>
                <a:lnTo>
                  <a:pt x="1060" y="556"/>
                </a:lnTo>
                <a:lnTo>
                  <a:pt x="1065" y="551"/>
                </a:lnTo>
                <a:lnTo>
                  <a:pt x="1065" y="546"/>
                </a:lnTo>
                <a:lnTo>
                  <a:pt x="1060" y="551"/>
                </a:lnTo>
                <a:lnTo>
                  <a:pt x="1050" y="551"/>
                </a:lnTo>
                <a:lnTo>
                  <a:pt x="1055" y="556"/>
                </a:lnTo>
                <a:lnTo>
                  <a:pt x="2276" y="2364"/>
                </a:lnTo>
                <a:lnTo>
                  <a:pt x="1060" y="390"/>
                </a:lnTo>
                <a:lnTo>
                  <a:pt x="1065" y="395"/>
                </a:lnTo>
                <a:lnTo>
                  <a:pt x="1060" y="395"/>
                </a:lnTo>
                <a:lnTo>
                  <a:pt x="1065" y="395"/>
                </a:lnTo>
                <a:lnTo>
                  <a:pt x="1060" y="395"/>
                </a:lnTo>
                <a:lnTo>
                  <a:pt x="1065" y="395"/>
                </a:lnTo>
                <a:lnTo>
                  <a:pt x="1065" y="390"/>
                </a:lnTo>
                <a:lnTo>
                  <a:pt x="1060" y="395"/>
                </a:lnTo>
                <a:lnTo>
                  <a:pt x="1060" y="390"/>
                </a:lnTo>
                <a:lnTo>
                  <a:pt x="2276" y="2364"/>
                </a:lnTo>
                <a:lnTo>
                  <a:pt x="1024" y="785"/>
                </a:lnTo>
                <a:lnTo>
                  <a:pt x="1024" y="779"/>
                </a:lnTo>
                <a:lnTo>
                  <a:pt x="1018" y="785"/>
                </a:lnTo>
                <a:lnTo>
                  <a:pt x="1024" y="785"/>
                </a:lnTo>
                <a:lnTo>
                  <a:pt x="2276" y="2364"/>
                </a:lnTo>
                <a:lnTo>
                  <a:pt x="1034" y="1081"/>
                </a:lnTo>
                <a:lnTo>
                  <a:pt x="1039" y="1076"/>
                </a:lnTo>
                <a:lnTo>
                  <a:pt x="1034" y="1076"/>
                </a:lnTo>
                <a:lnTo>
                  <a:pt x="1034" y="1081"/>
                </a:lnTo>
                <a:lnTo>
                  <a:pt x="2276" y="2364"/>
                </a:lnTo>
                <a:lnTo>
                  <a:pt x="1044" y="774"/>
                </a:lnTo>
                <a:lnTo>
                  <a:pt x="1044" y="779"/>
                </a:lnTo>
                <a:lnTo>
                  <a:pt x="1050" y="774"/>
                </a:lnTo>
                <a:lnTo>
                  <a:pt x="1055" y="774"/>
                </a:lnTo>
                <a:lnTo>
                  <a:pt x="1060" y="769"/>
                </a:lnTo>
                <a:lnTo>
                  <a:pt x="1055" y="764"/>
                </a:lnTo>
                <a:lnTo>
                  <a:pt x="1050" y="764"/>
                </a:lnTo>
                <a:lnTo>
                  <a:pt x="1039" y="769"/>
                </a:lnTo>
                <a:lnTo>
                  <a:pt x="1039" y="774"/>
                </a:lnTo>
                <a:lnTo>
                  <a:pt x="1039" y="774"/>
                </a:lnTo>
                <a:lnTo>
                  <a:pt x="1039" y="779"/>
                </a:lnTo>
                <a:lnTo>
                  <a:pt x="1039" y="774"/>
                </a:lnTo>
                <a:lnTo>
                  <a:pt x="1044" y="774"/>
                </a:lnTo>
                <a:lnTo>
                  <a:pt x="2276" y="2364"/>
                </a:lnTo>
                <a:lnTo>
                  <a:pt x="1034" y="795"/>
                </a:lnTo>
                <a:lnTo>
                  <a:pt x="1029" y="800"/>
                </a:lnTo>
                <a:lnTo>
                  <a:pt x="1024" y="800"/>
                </a:lnTo>
                <a:lnTo>
                  <a:pt x="1024" y="805"/>
                </a:lnTo>
                <a:lnTo>
                  <a:pt x="1029" y="800"/>
                </a:lnTo>
                <a:lnTo>
                  <a:pt x="1034" y="795"/>
                </a:lnTo>
                <a:lnTo>
                  <a:pt x="2276" y="2364"/>
                </a:lnTo>
                <a:lnTo>
                  <a:pt x="1050" y="935"/>
                </a:lnTo>
                <a:lnTo>
                  <a:pt x="1050" y="925"/>
                </a:lnTo>
                <a:lnTo>
                  <a:pt x="1044" y="925"/>
                </a:lnTo>
                <a:lnTo>
                  <a:pt x="1044" y="935"/>
                </a:lnTo>
                <a:lnTo>
                  <a:pt x="1050" y="935"/>
                </a:lnTo>
                <a:lnTo>
                  <a:pt x="2276" y="2364"/>
                </a:lnTo>
                <a:close/>
              </a:path>
            </a:pathLst>
          </a:custGeom>
          <a:solidFill>
            <a:schemeClr val="bg2">
              <a:tint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54000" algn="tl" rotWithShape="0">
              <a:schemeClr val="accent3">
                <a:alpha val="30000"/>
              </a:scheme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0000">
                <a:schemeClr val="bg1">
                  <a:alpha val="0"/>
                </a:schemeClr>
              </a:gs>
            </a:gsLst>
            <a:lin ang="16200000" scaled="1"/>
            <a:tileRect/>
          </a:gradFill>
          <a:ln w="12700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ja-JP" altLang="en-US" dirty="0"/>
          </a:p>
        </p:txBody>
      </p:sp>
      <p:grpSp>
        <p:nvGrpSpPr>
          <p:cNvPr id="2" name="図形グループ 1"/>
          <p:cNvGrpSpPr>
            <a:grpSpLocks/>
          </p:cNvGrpSpPr>
          <p:nvPr/>
        </p:nvGrpSpPr>
        <p:grpSpPr bwMode="auto">
          <a:xfrm>
            <a:off x="357158" y="4143380"/>
            <a:ext cx="6358014" cy="71438"/>
            <a:chOff x="119" y="877"/>
            <a:chExt cx="5239" cy="71"/>
          </a:xfrm>
          <a:gradFill>
            <a:gsLst>
              <a:gs pos="0">
                <a:schemeClr val="accent1">
                  <a:alpha val="40000"/>
                </a:schemeClr>
              </a:gs>
              <a:gs pos="50000">
                <a:schemeClr val="accent1">
                  <a:alpha val="7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</p:grpSpPr>
        <p:sp>
          <p:nvSpPr>
            <p:cNvPr id="11" name="フリーフォーム 10"/>
            <p:cNvSpPr>
              <a:spLocks/>
            </p:cNvSpPr>
            <p:nvPr/>
          </p:nvSpPr>
          <p:spPr bwMode="auto">
            <a:xfrm>
              <a:off x="5347" y="895"/>
              <a:ext cx="11" cy="12"/>
            </a:xfrm>
            <a:custGeom>
              <a:avLst/>
              <a:gdLst/>
              <a:ahLst/>
              <a:cxnLst>
                <a:cxn ang="0">
                  <a:pos x="11" y="12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11" y="12"/>
                </a:cxn>
              </a:cxnLst>
              <a:rect l="0" t="0" r="0" b="0"/>
              <a:pathLst>
                <a:path w="11" h="12">
                  <a:moveTo>
                    <a:pt x="11" y="12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1" y="12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  <p:sp>
          <p:nvSpPr>
            <p:cNvPr id="12" name="フリーフォーム 11"/>
            <p:cNvSpPr>
              <a:spLocks/>
            </p:cNvSpPr>
            <p:nvPr/>
          </p:nvSpPr>
          <p:spPr bwMode="auto">
            <a:xfrm>
              <a:off x="119" y="877"/>
              <a:ext cx="5187" cy="71"/>
            </a:xfrm>
            <a:custGeom>
              <a:avLst/>
              <a:gdLst/>
              <a:ahLst/>
              <a:cxnLst>
                <a:cxn ang="0">
                  <a:pos x="5187" y="18"/>
                </a:cxn>
                <a:cxn ang="0">
                  <a:pos x="5181" y="18"/>
                </a:cxn>
                <a:cxn ang="0">
                  <a:pos x="4946" y="12"/>
                </a:cxn>
                <a:cxn ang="0">
                  <a:pos x="4500" y="0"/>
                </a:cxn>
                <a:cxn ang="0">
                  <a:pos x="3544" y="12"/>
                </a:cxn>
                <a:cxn ang="0">
                  <a:pos x="3339" y="18"/>
                </a:cxn>
                <a:cxn ang="0">
                  <a:pos x="2916" y="18"/>
                </a:cxn>
                <a:cxn ang="0">
                  <a:pos x="2488" y="18"/>
                </a:cxn>
                <a:cxn ang="0">
                  <a:pos x="2236" y="12"/>
                </a:cxn>
                <a:cxn ang="0">
                  <a:pos x="1954" y="18"/>
                </a:cxn>
                <a:cxn ang="0">
                  <a:pos x="1256" y="18"/>
                </a:cxn>
                <a:cxn ang="0">
                  <a:pos x="628" y="18"/>
                </a:cxn>
                <a:cxn ang="0">
                  <a:pos x="259" y="18"/>
                </a:cxn>
                <a:cxn ang="0">
                  <a:pos x="42" y="18"/>
                </a:cxn>
                <a:cxn ang="0">
                  <a:pos x="0" y="18"/>
                </a:cxn>
                <a:cxn ang="0">
                  <a:pos x="30" y="41"/>
                </a:cxn>
                <a:cxn ang="0">
                  <a:pos x="59" y="53"/>
                </a:cxn>
                <a:cxn ang="0">
                  <a:pos x="218" y="65"/>
                </a:cxn>
                <a:cxn ang="0">
                  <a:pos x="564" y="65"/>
                </a:cxn>
                <a:cxn ang="0">
                  <a:pos x="1244" y="71"/>
                </a:cxn>
                <a:cxn ang="0">
                  <a:pos x="1884" y="65"/>
                </a:cxn>
                <a:cxn ang="0">
                  <a:pos x="2552" y="71"/>
                </a:cxn>
                <a:cxn ang="0">
                  <a:pos x="3632" y="71"/>
                </a:cxn>
                <a:cxn ang="0">
                  <a:pos x="4037" y="71"/>
                </a:cxn>
                <a:cxn ang="0">
                  <a:pos x="4395" y="65"/>
                </a:cxn>
                <a:cxn ang="0">
                  <a:pos x="4559" y="53"/>
                </a:cxn>
                <a:cxn ang="0">
                  <a:pos x="4864" y="53"/>
                </a:cxn>
                <a:cxn ang="0">
                  <a:pos x="4999" y="41"/>
                </a:cxn>
                <a:cxn ang="0">
                  <a:pos x="5093" y="65"/>
                </a:cxn>
                <a:cxn ang="0">
                  <a:pos x="5134" y="71"/>
                </a:cxn>
                <a:cxn ang="0">
                  <a:pos x="5157" y="30"/>
                </a:cxn>
                <a:cxn ang="0">
                  <a:pos x="5128" y="12"/>
                </a:cxn>
                <a:cxn ang="0">
                  <a:pos x="5040" y="0"/>
                </a:cxn>
                <a:cxn ang="0">
                  <a:pos x="5169" y="18"/>
                </a:cxn>
                <a:cxn ang="0">
                  <a:pos x="2271" y="65"/>
                </a:cxn>
                <a:cxn ang="0">
                  <a:pos x="922" y="65"/>
                </a:cxn>
                <a:cxn ang="0">
                  <a:pos x="470" y="53"/>
                </a:cxn>
                <a:cxn ang="0">
                  <a:pos x="781" y="53"/>
                </a:cxn>
                <a:cxn ang="0">
                  <a:pos x="1432" y="53"/>
                </a:cxn>
                <a:cxn ang="0">
                  <a:pos x="1796" y="53"/>
                </a:cxn>
                <a:cxn ang="0">
                  <a:pos x="2089" y="53"/>
                </a:cxn>
                <a:cxn ang="0">
                  <a:pos x="2312" y="53"/>
                </a:cxn>
                <a:cxn ang="0">
                  <a:pos x="2687" y="65"/>
                </a:cxn>
                <a:cxn ang="0">
                  <a:pos x="3210" y="65"/>
                </a:cxn>
                <a:cxn ang="0">
                  <a:pos x="3784" y="53"/>
                </a:cxn>
                <a:cxn ang="0">
                  <a:pos x="4160" y="53"/>
                </a:cxn>
                <a:cxn ang="0">
                  <a:pos x="3796" y="71"/>
                </a:cxn>
              </a:cxnLst>
              <a:rect l="0" t="0" r="0" b="0"/>
              <a:pathLst>
                <a:path w="5187" h="71">
                  <a:moveTo>
                    <a:pt x="5169" y="18"/>
                  </a:moveTo>
                  <a:lnTo>
                    <a:pt x="5187" y="18"/>
                  </a:lnTo>
                  <a:lnTo>
                    <a:pt x="5181" y="18"/>
                  </a:lnTo>
                  <a:lnTo>
                    <a:pt x="5181" y="18"/>
                  </a:lnTo>
                  <a:lnTo>
                    <a:pt x="5169" y="18"/>
                  </a:lnTo>
                  <a:lnTo>
                    <a:pt x="4946" y="12"/>
                  </a:lnTo>
                  <a:lnTo>
                    <a:pt x="4729" y="12"/>
                  </a:lnTo>
                  <a:lnTo>
                    <a:pt x="4500" y="0"/>
                  </a:lnTo>
                  <a:lnTo>
                    <a:pt x="3931" y="18"/>
                  </a:lnTo>
                  <a:lnTo>
                    <a:pt x="3544" y="12"/>
                  </a:lnTo>
                  <a:lnTo>
                    <a:pt x="3438" y="18"/>
                  </a:lnTo>
                  <a:lnTo>
                    <a:pt x="3339" y="18"/>
                  </a:lnTo>
                  <a:lnTo>
                    <a:pt x="3198" y="18"/>
                  </a:lnTo>
                  <a:lnTo>
                    <a:pt x="2916" y="18"/>
                  </a:lnTo>
                  <a:lnTo>
                    <a:pt x="2699" y="18"/>
                  </a:lnTo>
                  <a:lnTo>
                    <a:pt x="2488" y="18"/>
                  </a:lnTo>
                  <a:lnTo>
                    <a:pt x="2330" y="18"/>
                  </a:lnTo>
                  <a:lnTo>
                    <a:pt x="2236" y="12"/>
                  </a:lnTo>
                  <a:lnTo>
                    <a:pt x="2019" y="12"/>
                  </a:lnTo>
                  <a:lnTo>
                    <a:pt x="1954" y="18"/>
                  </a:lnTo>
                  <a:lnTo>
                    <a:pt x="1596" y="18"/>
                  </a:lnTo>
                  <a:lnTo>
                    <a:pt x="1256" y="18"/>
                  </a:lnTo>
                  <a:lnTo>
                    <a:pt x="910" y="18"/>
                  </a:lnTo>
                  <a:lnTo>
                    <a:pt x="628" y="18"/>
                  </a:lnTo>
                  <a:lnTo>
                    <a:pt x="394" y="18"/>
                  </a:lnTo>
                  <a:lnTo>
                    <a:pt x="259" y="18"/>
                  </a:lnTo>
                  <a:lnTo>
                    <a:pt x="188" y="18"/>
                  </a:lnTo>
                  <a:lnTo>
                    <a:pt x="4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30"/>
                  </a:lnTo>
                  <a:lnTo>
                    <a:pt x="30" y="41"/>
                  </a:lnTo>
                  <a:lnTo>
                    <a:pt x="47" y="53"/>
                  </a:lnTo>
                  <a:lnTo>
                    <a:pt x="59" y="53"/>
                  </a:lnTo>
                  <a:lnTo>
                    <a:pt x="94" y="65"/>
                  </a:lnTo>
                  <a:lnTo>
                    <a:pt x="218" y="65"/>
                  </a:lnTo>
                  <a:lnTo>
                    <a:pt x="282" y="65"/>
                  </a:lnTo>
                  <a:lnTo>
                    <a:pt x="564" y="65"/>
                  </a:lnTo>
                  <a:lnTo>
                    <a:pt x="816" y="71"/>
                  </a:lnTo>
                  <a:lnTo>
                    <a:pt x="1244" y="71"/>
                  </a:lnTo>
                  <a:lnTo>
                    <a:pt x="1526" y="71"/>
                  </a:lnTo>
                  <a:lnTo>
                    <a:pt x="1884" y="65"/>
                  </a:lnTo>
                  <a:lnTo>
                    <a:pt x="2230" y="71"/>
                  </a:lnTo>
                  <a:lnTo>
                    <a:pt x="2552" y="71"/>
                  </a:lnTo>
                  <a:lnTo>
                    <a:pt x="3022" y="71"/>
                  </a:lnTo>
                  <a:lnTo>
                    <a:pt x="3632" y="71"/>
                  </a:lnTo>
                  <a:lnTo>
                    <a:pt x="3849" y="71"/>
                  </a:lnTo>
                  <a:lnTo>
                    <a:pt x="4037" y="71"/>
                  </a:lnTo>
                  <a:lnTo>
                    <a:pt x="4307" y="65"/>
                  </a:lnTo>
                  <a:lnTo>
                    <a:pt x="4395" y="65"/>
                  </a:lnTo>
                  <a:lnTo>
                    <a:pt x="4447" y="53"/>
                  </a:lnTo>
                  <a:lnTo>
                    <a:pt x="4559" y="53"/>
                  </a:lnTo>
                  <a:lnTo>
                    <a:pt x="4770" y="53"/>
                  </a:lnTo>
                  <a:lnTo>
                    <a:pt x="4864" y="53"/>
                  </a:lnTo>
                  <a:lnTo>
                    <a:pt x="4928" y="41"/>
                  </a:lnTo>
                  <a:lnTo>
                    <a:pt x="4999" y="41"/>
                  </a:lnTo>
                  <a:lnTo>
                    <a:pt x="5052" y="53"/>
                  </a:lnTo>
                  <a:lnTo>
                    <a:pt x="5093" y="65"/>
                  </a:lnTo>
                  <a:lnTo>
                    <a:pt x="5116" y="71"/>
                  </a:lnTo>
                  <a:lnTo>
                    <a:pt x="5134" y="71"/>
                  </a:lnTo>
                  <a:lnTo>
                    <a:pt x="5146" y="65"/>
                  </a:lnTo>
                  <a:lnTo>
                    <a:pt x="5157" y="30"/>
                  </a:lnTo>
                  <a:lnTo>
                    <a:pt x="5157" y="18"/>
                  </a:lnTo>
                  <a:lnTo>
                    <a:pt x="5128" y="12"/>
                  </a:lnTo>
                  <a:lnTo>
                    <a:pt x="5081" y="0"/>
                  </a:lnTo>
                  <a:lnTo>
                    <a:pt x="5040" y="0"/>
                  </a:lnTo>
                  <a:lnTo>
                    <a:pt x="4946" y="12"/>
                  </a:lnTo>
                  <a:lnTo>
                    <a:pt x="5169" y="18"/>
                  </a:lnTo>
                  <a:lnTo>
                    <a:pt x="3796" y="71"/>
                  </a:lnTo>
                  <a:lnTo>
                    <a:pt x="2271" y="65"/>
                  </a:lnTo>
                  <a:lnTo>
                    <a:pt x="1367" y="65"/>
                  </a:lnTo>
                  <a:lnTo>
                    <a:pt x="922" y="65"/>
                  </a:lnTo>
                  <a:lnTo>
                    <a:pt x="446" y="53"/>
                  </a:lnTo>
                  <a:lnTo>
                    <a:pt x="470" y="53"/>
                  </a:lnTo>
                  <a:lnTo>
                    <a:pt x="593" y="53"/>
                  </a:lnTo>
                  <a:lnTo>
                    <a:pt x="781" y="53"/>
                  </a:lnTo>
                  <a:lnTo>
                    <a:pt x="1209" y="53"/>
                  </a:lnTo>
                  <a:lnTo>
                    <a:pt x="1432" y="53"/>
                  </a:lnTo>
                  <a:lnTo>
                    <a:pt x="1579" y="53"/>
                  </a:lnTo>
                  <a:lnTo>
                    <a:pt x="1796" y="53"/>
                  </a:lnTo>
                  <a:lnTo>
                    <a:pt x="1978" y="53"/>
                  </a:lnTo>
                  <a:lnTo>
                    <a:pt x="2089" y="53"/>
                  </a:lnTo>
                  <a:lnTo>
                    <a:pt x="2165" y="53"/>
                  </a:lnTo>
                  <a:lnTo>
                    <a:pt x="2312" y="53"/>
                  </a:lnTo>
                  <a:lnTo>
                    <a:pt x="2605" y="65"/>
                  </a:lnTo>
                  <a:lnTo>
                    <a:pt x="2687" y="65"/>
                  </a:lnTo>
                  <a:lnTo>
                    <a:pt x="2863" y="53"/>
                  </a:lnTo>
                  <a:lnTo>
                    <a:pt x="3210" y="65"/>
                  </a:lnTo>
                  <a:lnTo>
                    <a:pt x="3597" y="53"/>
                  </a:lnTo>
                  <a:lnTo>
                    <a:pt x="3784" y="53"/>
                  </a:lnTo>
                  <a:lnTo>
                    <a:pt x="4048" y="53"/>
                  </a:lnTo>
                  <a:lnTo>
                    <a:pt x="4160" y="53"/>
                  </a:lnTo>
                  <a:lnTo>
                    <a:pt x="4236" y="53"/>
                  </a:lnTo>
                  <a:lnTo>
                    <a:pt x="3796" y="71"/>
                  </a:lnTo>
                  <a:lnTo>
                    <a:pt x="5169" y="18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</p:grpSp>
      <p:sp>
        <p:nvSpPr>
          <p:cNvPr id="23" name="タイトル 22"/>
          <p:cNvSpPr>
            <a:spLocks noGrp="1"/>
          </p:cNvSpPr>
          <p:nvPr>
            <p:ph type="ctrTitle"/>
          </p:nvPr>
        </p:nvSpPr>
        <p:spPr>
          <a:xfrm>
            <a:off x="285720" y="2500306"/>
            <a:ext cx="6429420" cy="1512888"/>
          </a:xfrm>
        </p:spPr>
        <p:txBody>
          <a:bodyPr anchor="b"/>
          <a:lstStyle>
            <a:lvl1pPr fontAlgn="auto">
              <a:defRPr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21" name="サブタイトル 20"/>
          <p:cNvSpPr>
            <a:spLocks noGrp="1"/>
          </p:cNvSpPr>
          <p:nvPr>
            <p:ph type="subTitle" idx="1"/>
          </p:nvPr>
        </p:nvSpPr>
        <p:spPr>
          <a:xfrm>
            <a:off x="300030" y="4314828"/>
            <a:ext cx="6400800" cy="1185874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2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ja-JP" altLang="en-US" smtClean="0"/>
              <a:t>マスター サブタイトルの書式設定</a:t>
            </a:r>
            <a:endParaRPr kumimoji="0" lang="en-US"/>
          </a:p>
        </p:txBody>
      </p:sp>
      <p:sp>
        <p:nvSpPr>
          <p:cNvPr id="29" name="日付プレースホルダー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15998-ABCB-A84F-B4CF-EC712377BD34}" type="datetime1">
              <a:rPr kumimoji="1" lang="ja-JP" altLang="en-US" smtClean="0"/>
              <a:pPr/>
              <a:t>2013/2/18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14F85-A994-48A2-9419-7B6980C315A3}" type="slidenum">
              <a:rPr kumimoji="0" lang="ja-JP" altLang="en-US" smtClean="0"/>
              <a:pPr/>
              <a:t>‹#›</a:t>
            </a:fld>
            <a:endParaRPr kumimoji="0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C165-5127-094E-8769-CB235F409414}" type="datetime1">
              <a:rPr kumimoji="1" lang="ja-JP" altLang="en-US" smtClean="0"/>
              <a:pPr/>
              <a:t>2013/2/18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2761-FA7E-A347-AE75-2D532696A2F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929454" y="274639"/>
            <a:ext cx="1757346" cy="5851525"/>
          </a:xfrm>
        </p:spPr>
        <p:txBody>
          <a:bodyPr vert="eaVert"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400816" cy="5851525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FC3E-4BF6-864D-AF26-32BA84A178F1}" type="datetime1">
              <a:rPr kumimoji="1" lang="ja-JP" altLang="en-US" smtClean="0"/>
              <a:pPr/>
              <a:t>2013/2/18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2761-FA7E-A347-AE75-2D532696A2F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7D101-573D-6441-A71B-545AB37BE9E5}" type="datetime1">
              <a:rPr kumimoji="1" lang="ja-JP" altLang="en-US" smtClean="0"/>
              <a:pPr/>
              <a:t>2013/2/18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2761-FA7E-A347-AE75-2D532696A2F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フリーフォーム 12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/>
            <a:ahLst/>
            <a:cxnLst>
              <a:cxn ang="0">
                <a:pos x="1507" y="31"/>
              </a:cxn>
              <a:cxn ang="0">
                <a:pos x="2276" y="2364"/>
              </a:cxn>
              <a:cxn ang="0">
                <a:pos x="1595" y="73"/>
              </a:cxn>
              <a:cxn ang="0">
                <a:pos x="1611" y="431"/>
              </a:cxn>
              <a:cxn ang="0">
                <a:pos x="1247" y="702"/>
              </a:cxn>
              <a:cxn ang="0">
                <a:pos x="1148" y="816"/>
              </a:cxn>
              <a:cxn ang="0">
                <a:pos x="3304" y="1476"/>
              </a:cxn>
              <a:cxn ang="0">
                <a:pos x="1460" y="400"/>
              </a:cxn>
              <a:cxn ang="0">
                <a:pos x="11" y="982"/>
              </a:cxn>
              <a:cxn ang="0">
                <a:pos x="3881" y="192"/>
              </a:cxn>
              <a:cxn ang="0">
                <a:pos x="2790" y="395"/>
              </a:cxn>
              <a:cxn ang="0">
                <a:pos x="3372" y="1003"/>
              </a:cxn>
              <a:cxn ang="0">
                <a:pos x="3408" y="1013"/>
              </a:cxn>
              <a:cxn ang="0">
                <a:pos x="3491" y="1179"/>
              </a:cxn>
              <a:cxn ang="0">
                <a:pos x="3341" y="1642"/>
              </a:cxn>
              <a:cxn ang="0">
                <a:pos x="3169" y="2057"/>
              </a:cxn>
              <a:cxn ang="0">
                <a:pos x="3013" y="2359"/>
              </a:cxn>
              <a:cxn ang="0">
                <a:pos x="317" y="2343"/>
              </a:cxn>
              <a:cxn ang="0">
                <a:pos x="327" y="2696"/>
              </a:cxn>
              <a:cxn ang="0">
                <a:pos x="2665" y="2852"/>
              </a:cxn>
              <a:cxn ang="0">
                <a:pos x="4385" y="3065"/>
              </a:cxn>
              <a:cxn ang="0">
                <a:pos x="4219" y="2411"/>
              </a:cxn>
              <a:cxn ang="0">
                <a:pos x="4328" y="1455"/>
              </a:cxn>
              <a:cxn ang="0">
                <a:pos x="4193" y="1366"/>
              </a:cxn>
              <a:cxn ang="0">
                <a:pos x="4182" y="769"/>
              </a:cxn>
              <a:cxn ang="0">
                <a:pos x="4369" y="515"/>
              </a:cxn>
              <a:cxn ang="0">
                <a:pos x="307" y="2925"/>
              </a:cxn>
              <a:cxn ang="0">
                <a:pos x="4317" y="2811"/>
              </a:cxn>
              <a:cxn ang="0">
                <a:pos x="3855" y="270"/>
              </a:cxn>
              <a:cxn ang="0">
                <a:pos x="4292" y="2889"/>
              </a:cxn>
              <a:cxn ang="0">
                <a:pos x="4203" y="2717"/>
              </a:cxn>
              <a:cxn ang="0">
                <a:pos x="4027" y="2551"/>
              </a:cxn>
              <a:cxn ang="0">
                <a:pos x="348" y="1190"/>
              </a:cxn>
              <a:cxn ang="0">
                <a:pos x="790" y="634"/>
              </a:cxn>
              <a:cxn ang="0">
                <a:pos x="172" y="650"/>
              </a:cxn>
              <a:cxn ang="0">
                <a:pos x="78" y="1341"/>
              </a:cxn>
              <a:cxn ang="0">
                <a:pos x="509" y="857"/>
              </a:cxn>
              <a:cxn ang="0">
                <a:pos x="218" y="946"/>
              </a:cxn>
              <a:cxn ang="0">
                <a:pos x="333" y="1938"/>
              </a:cxn>
              <a:cxn ang="0">
                <a:pos x="244" y="1377"/>
              </a:cxn>
              <a:cxn ang="0">
                <a:pos x="629" y="1122"/>
              </a:cxn>
              <a:cxn ang="0">
                <a:pos x="795" y="587"/>
              </a:cxn>
              <a:cxn ang="0">
                <a:pos x="198" y="1341"/>
              </a:cxn>
              <a:cxn ang="0">
                <a:pos x="3865" y="99"/>
              </a:cxn>
              <a:cxn ang="0">
                <a:pos x="3315" y="899"/>
              </a:cxn>
              <a:cxn ang="0">
                <a:pos x="2276" y="2364"/>
              </a:cxn>
              <a:cxn ang="0">
                <a:pos x="3777" y="37"/>
              </a:cxn>
              <a:cxn ang="0">
                <a:pos x="125" y="1481"/>
              </a:cxn>
              <a:cxn ang="0">
                <a:pos x="114" y="1382"/>
              </a:cxn>
              <a:cxn ang="0">
                <a:pos x="2276" y="2364"/>
              </a:cxn>
              <a:cxn ang="0">
                <a:pos x="847" y="774"/>
              </a:cxn>
              <a:cxn ang="0">
                <a:pos x="1091" y="759"/>
              </a:cxn>
              <a:cxn ang="0">
                <a:pos x="1148" y="743"/>
              </a:cxn>
              <a:cxn ang="0">
                <a:pos x="889" y="831"/>
              </a:cxn>
              <a:cxn ang="0">
                <a:pos x="1018" y="857"/>
              </a:cxn>
              <a:cxn ang="0">
                <a:pos x="915" y="702"/>
              </a:cxn>
              <a:cxn ang="0">
                <a:pos x="1387" y="151"/>
              </a:cxn>
              <a:cxn ang="0">
                <a:pos x="1294" y="322"/>
              </a:cxn>
              <a:cxn ang="0">
                <a:pos x="1356" y="535"/>
              </a:cxn>
              <a:cxn ang="0">
                <a:pos x="1231" y="374"/>
              </a:cxn>
              <a:cxn ang="0">
                <a:pos x="1024" y="489"/>
              </a:cxn>
              <a:cxn ang="0">
                <a:pos x="1231" y="753"/>
              </a:cxn>
              <a:cxn ang="0">
                <a:pos x="1237" y="535"/>
              </a:cxn>
            </a:cxnLst>
            <a:rect l="0" t="0" r="0" b="0"/>
            <a:pathLst>
              <a:path w="4395" h="3107">
                <a:moveTo>
                  <a:pt x="2276" y="2364"/>
                </a:moveTo>
                <a:lnTo>
                  <a:pt x="2291" y="2380"/>
                </a:lnTo>
                <a:lnTo>
                  <a:pt x="2322" y="2385"/>
                </a:lnTo>
                <a:lnTo>
                  <a:pt x="2354" y="2390"/>
                </a:lnTo>
                <a:lnTo>
                  <a:pt x="2385" y="2380"/>
                </a:lnTo>
                <a:lnTo>
                  <a:pt x="2364" y="2369"/>
                </a:lnTo>
                <a:lnTo>
                  <a:pt x="2333" y="2369"/>
                </a:lnTo>
                <a:lnTo>
                  <a:pt x="2302" y="2364"/>
                </a:lnTo>
                <a:lnTo>
                  <a:pt x="2281" y="2364"/>
                </a:lnTo>
                <a:lnTo>
                  <a:pt x="2271" y="2364"/>
                </a:lnTo>
                <a:lnTo>
                  <a:pt x="2271" y="2364"/>
                </a:lnTo>
                <a:lnTo>
                  <a:pt x="2276" y="2364"/>
                </a:lnTo>
                <a:lnTo>
                  <a:pt x="2286" y="135"/>
                </a:lnTo>
                <a:lnTo>
                  <a:pt x="2302" y="130"/>
                </a:lnTo>
                <a:lnTo>
                  <a:pt x="2312" y="125"/>
                </a:lnTo>
                <a:lnTo>
                  <a:pt x="2317" y="135"/>
                </a:lnTo>
                <a:lnTo>
                  <a:pt x="2328" y="130"/>
                </a:lnTo>
                <a:lnTo>
                  <a:pt x="2343" y="151"/>
                </a:lnTo>
                <a:lnTo>
                  <a:pt x="2343" y="156"/>
                </a:lnTo>
                <a:lnTo>
                  <a:pt x="2348" y="151"/>
                </a:lnTo>
                <a:lnTo>
                  <a:pt x="2348" y="146"/>
                </a:lnTo>
                <a:lnTo>
                  <a:pt x="2348" y="140"/>
                </a:lnTo>
                <a:lnTo>
                  <a:pt x="2343" y="125"/>
                </a:lnTo>
                <a:lnTo>
                  <a:pt x="2354" y="125"/>
                </a:lnTo>
                <a:lnTo>
                  <a:pt x="2364" y="135"/>
                </a:lnTo>
                <a:lnTo>
                  <a:pt x="2369" y="135"/>
                </a:lnTo>
                <a:lnTo>
                  <a:pt x="2374" y="130"/>
                </a:lnTo>
                <a:lnTo>
                  <a:pt x="2374" y="125"/>
                </a:lnTo>
                <a:lnTo>
                  <a:pt x="2374" y="120"/>
                </a:lnTo>
                <a:lnTo>
                  <a:pt x="2364" y="114"/>
                </a:lnTo>
                <a:lnTo>
                  <a:pt x="2380" y="104"/>
                </a:lnTo>
                <a:lnTo>
                  <a:pt x="2364" y="99"/>
                </a:lnTo>
                <a:lnTo>
                  <a:pt x="2359" y="99"/>
                </a:lnTo>
                <a:lnTo>
                  <a:pt x="2348" y="104"/>
                </a:lnTo>
                <a:lnTo>
                  <a:pt x="2354" y="89"/>
                </a:lnTo>
                <a:lnTo>
                  <a:pt x="2328" y="94"/>
                </a:lnTo>
                <a:lnTo>
                  <a:pt x="2322" y="89"/>
                </a:lnTo>
                <a:lnTo>
                  <a:pt x="2322" y="78"/>
                </a:lnTo>
                <a:lnTo>
                  <a:pt x="2312" y="78"/>
                </a:lnTo>
                <a:lnTo>
                  <a:pt x="2297" y="78"/>
                </a:lnTo>
                <a:lnTo>
                  <a:pt x="2297" y="83"/>
                </a:lnTo>
                <a:lnTo>
                  <a:pt x="2297" y="89"/>
                </a:lnTo>
                <a:lnTo>
                  <a:pt x="2302" y="94"/>
                </a:lnTo>
                <a:lnTo>
                  <a:pt x="2286" y="109"/>
                </a:lnTo>
                <a:lnTo>
                  <a:pt x="2302" y="104"/>
                </a:lnTo>
                <a:lnTo>
                  <a:pt x="2297" y="109"/>
                </a:lnTo>
                <a:lnTo>
                  <a:pt x="2286" y="135"/>
                </a:lnTo>
                <a:lnTo>
                  <a:pt x="2276" y="2364"/>
                </a:lnTo>
                <a:lnTo>
                  <a:pt x="2338" y="302"/>
                </a:lnTo>
                <a:lnTo>
                  <a:pt x="2328" y="312"/>
                </a:lnTo>
                <a:lnTo>
                  <a:pt x="2322" y="312"/>
                </a:lnTo>
                <a:lnTo>
                  <a:pt x="2328" y="302"/>
                </a:lnTo>
                <a:lnTo>
                  <a:pt x="2322" y="302"/>
                </a:lnTo>
                <a:lnTo>
                  <a:pt x="2317" y="302"/>
                </a:lnTo>
                <a:lnTo>
                  <a:pt x="2322" y="296"/>
                </a:lnTo>
                <a:lnTo>
                  <a:pt x="2328" y="291"/>
                </a:lnTo>
                <a:lnTo>
                  <a:pt x="2317" y="296"/>
                </a:lnTo>
                <a:lnTo>
                  <a:pt x="2317" y="291"/>
                </a:lnTo>
                <a:lnTo>
                  <a:pt x="2307" y="302"/>
                </a:lnTo>
                <a:lnTo>
                  <a:pt x="2302" y="312"/>
                </a:lnTo>
                <a:lnTo>
                  <a:pt x="2297" y="312"/>
                </a:lnTo>
                <a:lnTo>
                  <a:pt x="2297" y="317"/>
                </a:lnTo>
                <a:lnTo>
                  <a:pt x="2302" y="317"/>
                </a:lnTo>
                <a:lnTo>
                  <a:pt x="2302" y="322"/>
                </a:lnTo>
                <a:lnTo>
                  <a:pt x="2307" y="322"/>
                </a:lnTo>
                <a:lnTo>
                  <a:pt x="2307" y="327"/>
                </a:lnTo>
                <a:lnTo>
                  <a:pt x="2307" y="333"/>
                </a:lnTo>
                <a:lnTo>
                  <a:pt x="2317" y="327"/>
                </a:lnTo>
                <a:lnTo>
                  <a:pt x="2317" y="322"/>
                </a:lnTo>
                <a:lnTo>
                  <a:pt x="2328" y="327"/>
                </a:lnTo>
                <a:lnTo>
                  <a:pt x="2328" y="333"/>
                </a:lnTo>
                <a:lnTo>
                  <a:pt x="2328" y="327"/>
                </a:lnTo>
                <a:lnTo>
                  <a:pt x="2328" y="322"/>
                </a:lnTo>
                <a:lnTo>
                  <a:pt x="2328" y="317"/>
                </a:lnTo>
                <a:lnTo>
                  <a:pt x="2322" y="317"/>
                </a:lnTo>
                <a:lnTo>
                  <a:pt x="2338" y="312"/>
                </a:lnTo>
                <a:lnTo>
                  <a:pt x="2338" y="302"/>
                </a:lnTo>
                <a:lnTo>
                  <a:pt x="2276" y="2364"/>
                </a:lnTo>
                <a:lnTo>
                  <a:pt x="2390" y="78"/>
                </a:lnTo>
                <a:lnTo>
                  <a:pt x="2369" y="83"/>
                </a:lnTo>
                <a:lnTo>
                  <a:pt x="2390" y="89"/>
                </a:lnTo>
                <a:lnTo>
                  <a:pt x="2390" y="78"/>
                </a:lnTo>
                <a:lnTo>
                  <a:pt x="2276" y="2364"/>
                </a:lnTo>
                <a:lnTo>
                  <a:pt x="2359" y="83"/>
                </a:lnTo>
                <a:lnTo>
                  <a:pt x="2354" y="89"/>
                </a:lnTo>
                <a:lnTo>
                  <a:pt x="2369" y="83"/>
                </a:lnTo>
                <a:lnTo>
                  <a:pt x="2359" y="83"/>
                </a:lnTo>
                <a:lnTo>
                  <a:pt x="2276" y="2364"/>
                </a:lnTo>
                <a:lnTo>
                  <a:pt x="1481" y="47"/>
                </a:lnTo>
                <a:lnTo>
                  <a:pt x="1481" y="52"/>
                </a:lnTo>
                <a:lnTo>
                  <a:pt x="1486" y="52"/>
                </a:lnTo>
                <a:lnTo>
                  <a:pt x="1486" y="57"/>
                </a:lnTo>
                <a:lnTo>
                  <a:pt x="1486" y="52"/>
                </a:lnTo>
                <a:lnTo>
                  <a:pt x="1491" y="52"/>
                </a:lnTo>
                <a:lnTo>
                  <a:pt x="1496" y="47"/>
                </a:lnTo>
                <a:lnTo>
                  <a:pt x="1502" y="47"/>
                </a:lnTo>
                <a:lnTo>
                  <a:pt x="1496" y="52"/>
                </a:lnTo>
                <a:lnTo>
                  <a:pt x="1502" y="52"/>
                </a:lnTo>
                <a:lnTo>
                  <a:pt x="1507" y="52"/>
                </a:lnTo>
                <a:lnTo>
                  <a:pt x="1507" y="47"/>
                </a:lnTo>
                <a:lnTo>
                  <a:pt x="1512" y="47"/>
                </a:lnTo>
                <a:lnTo>
                  <a:pt x="1517" y="42"/>
                </a:lnTo>
                <a:lnTo>
                  <a:pt x="1517" y="37"/>
                </a:lnTo>
                <a:lnTo>
                  <a:pt x="1507" y="37"/>
                </a:lnTo>
                <a:lnTo>
                  <a:pt x="1507" y="31"/>
                </a:lnTo>
                <a:lnTo>
                  <a:pt x="1502" y="26"/>
                </a:lnTo>
                <a:lnTo>
                  <a:pt x="1496" y="31"/>
                </a:lnTo>
                <a:lnTo>
                  <a:pt x="1491" y="31"/>
                </a:lnTo>
                <a:lnTo>
                  <a:pt x="1486" y="37"/>
                </a:lnTo>
                <a:lnTo>
                  <a:pt x="1481" y="47"/>
                </a:lnTo>
                <a:lnTo>
                  <a:pt x="2276" y="2364"/>
                </a:lnTo>
                <a:lnTo>
                  <a:pt x="1476" y="172"/>
                </a:lnTo>
                <a:lnTo>
                  <a:pt x="1486" y="172"/>
                </a:lnTo>
                <a:lnTo>
                  <a:pt x="1491" y="166"/>
                </a:lnTo>
                <a:lnTo>
                  <a:pt x="1486" y="161"/>
                </a:lnTo>
                <a:lnTo>
                  <a:pt x="1476" y="166"/>
                </a:lnTo>
                <a:lnTo>
                  <a:pt x="1476" y="172"/>
                </a:lnTo>
                <a:lnTo>
                  <a:pt x="2276" y="2364"/>
                </a:lnTo>
                <a:lnTo>
                  <a:pt x="2686" y="2250"/>
                </a:lnTo>
                <a:lnTo>
                  <a:pt x="2702" y="2234"/>
                </a:lnTo>
                <a:lnTo>
                  <a:pt x="2702" y="2229"/>
                </a:lnTo>
                <a:lnTo>
                  <a:pt x="2691" y="2224"/>
                </a:lnTo>
                <a:lnTo>
                  <a:pt x="2681" y="2218"/>
                </a:lnTo>
                <a:lnTo>
                  <a:pt x="2681" y="2213"/>
                </a:lnTo>
                <a:lnTo>
                  <a:pt x="2686" y="2208"/>
                </a:lnTo>
                <a:lnTo>
                  <a:pt x="2671" y="2218"/>
                </a:lnTo>
                <a:lnTo>
                  <a:pt x="2660" y="2229"/>
                </a:lnTo>
                <a:lnTo>
                  <a:pt x="2655" y="2239"/>
                </a:lnTo>
                <a:lnTo>
                  <a:pt x="2660" y="2250"/>
                </a:lnTo>
                <a:lnTo>
                  <a:pt x="2671" y="2250"/>
                </a:lnTo>
                <a:lnTo>
                  <a:pt x="2686" y="2250"/>
                </a:lnTo>
                <a:lnTo>
                  <a:pt x="2276" y="2364"/>
                </a:lnTo>
                <a:lnTo>
                  <a:pt x="1683" y="21"/>
                </a:lnTo>
                <a:lnTo>
                  <a:pt x="1683" y="26"/>
                </a:lnTo>
                <a:lnTo>
                  <a:pt x="1683" y="31"/>
                </a:lnTo>
                <a:lnTo>
                  <a:pt x="1689" y="31"/>
                </a:lnTo>
                <a:lnTo>
                  <a:pt x="1689" y="37"/>
                </a:lnTo>
                <a:lnTo>
                  <a:pt x="1689" y="31"/>
                </a:lnTo>
                <a:lnTo>
                  <a:pt x="1694" y="37"/>
                </a:lnTo>
                <a:lnTo>
                  <a:pt x="1694" y="31"/>
                </a:lnTo>
                <a:lnTo>
                  <a:pt x="1699" y="37"/>
                </a:lnTo>
                <a:lnTo>
                  <a:pt x="1699" y="31"/>
                </a:lnTo>
                <a:lnTo>
                  <a:pt x="1704" y="31"/>
                </a:lnTo>
                <a:lnTo>
                  <a:pt x="1709" y="26"/>
                </a:lnTo>
                <a:lnTo>
                  <a:pt x="1709" y="21"/>
                </a:lnTo>
                <a:lnTo>
                  <a:pt x="1709" y="26"/>
                </a:lnTo>
                <a:lnTo>
                  <a:pt x="1715" y="21"/>
                </a:lnTo>
                <a:lnTo>
                  <a:pt x="1715" y="16"/>
                </a:lnTo>
                <a:lnTo>
                  <a:pt x="1715" y="11"/>
                </a:lnTo>
                <a:lnTo>
                  <a:pt x="1715" y="5"/>
                </a:lnTo>
                <a:lnTo>
                  <a:pt x="1709" y="5"/>
                </a:lnTo>
                <a:lnTo>
                  <a:pt x="1704" y="5"/>
                </a:lnTo>
                <a:lnTo>
                  <a:pt x="1699" y="11"/>
                </a:lnTo>
                <a:lnTo>
                  <a:pt x="1689" y="16"/>
                </a:lnTo>
                <a:lnTo>
                  <a:pt x="1683" y="21"/>
                </a:lnTo>
                <a:lnTo>
                  <a:pt x="2276" y="2364"/>
                </a:lnTo>
                <a:lnTo>
                  <a:pt x="1496" y="639"/>
                </a:lnTo>
                <a:lnTo>
                  <a:pt x="1496" y="644"/>
                </a:lnTo>
                <a:lnTo>
                  <a:pt x="1502" y="644"/>
                </a:lnTo>
                <a:lnTo>
                  <a:pt x="1507" y="639"/>
                </a:lnTo>
                <a:lnTo>
                  <a:pt x="1502" y="639"/>
                </a:lnTo>
                <a:lnTo>
                  <a:pt x="1496" y="639"/>
                </a:lnTo>
                <a:lnTo>
                  <a:pt x="2276" y="2364"/>
                </a:lnTo>
                <a:lnTo>
                  <a:pt x="1637" y="348"/>
                </a:lnTo>
                <a:lnTo>
                  <a:pt x="1642" y="353"/>
                </a:lnTo>
                <a:lnTo>
                  <a:pt x="1637" y="359"/>
                </a:lnTo>
                <a:lnTo>
                  <a:pt x="1642" y="359"/>
                </a:lnTo>
                <a:lnTo>
                  <a:pt x="1637" y="359"/>
                </a:lnTo>
                <a:lnTo>
                  <a:pt x="1642" y="359"/>
                </a:lnTo>
                <a:lnTo>
                  <a:pt x="1637" y="364"/>
                </a:lnTo>
                <a:lnTo>
                  <a:pt x="1642" y="364"/>
                </a:lnTo>
                <a:lnTo>
                  <a:pt x="1642" y="369"/>
                </a:lnTo>
                <a:lnTo>
                  <a:pt x="1647" y="369"/>
                </a:lnTo>
                <a:lnTo>
                  <a:pt x="1647" y="374"/>
                </a:lnTo>
                <a:lnTo>
                  <a:pt x="1647" y="369"/>
                </a:lnTo>
                <a:lnTo>
                  <a:pt x="1647" y="374"/>
                </a:lnTo>
                <a:lnTo>
                  <a:pt x="1652" y="369"/>
                </a:lnTo>
                <a:lnTo>
                  <a:pt x="1652" y="374"/>
                </a:lnTo>
                <a:lnTo>
                  <a:pt x="1652" y="369"/>
                </a:lnTo>
                <a:lnTo>
                  <a:pt x="1657" y="369"/>
                </a:lnTo>
                <a:lnTo>
                  <a:pt x="1663" y="369"/>
                </a:lnTo>
                <a:lnTo>
                  <a:pt x="1668" y="369"/>
                </a:lnTo>
                <a:lnTo>
                  <a:pt x="1673" y="364"/>
                </a:lnTo>
                <a:lnTo>
                  <a:pt x="1673" y="369"/>
                </a:lnTo>
                <a:lnTo>
                  <a:pt x="1673" y="364"/>
                </a:lnTo>
                <a:lnTo>
                  <a:pt x="1678" y="364"/>
                </a:lnTo>
                <a:lnTo>
                  <a:pt x="1683" y="359"/>
                </a:lnTo>
                <a:lnTo>
                  <a:pt x="1689" y="353"/>
                </a:lnTo>
                <a:lnTo>
                  <a:pt x="1694" y="348"/>
                </a:lnTo>
                <a:lnTo>
                  <a:pt x="1689" y="343"/>
                </a:lnTo>
                <a:lnTo>
                  <a:pt x="1694" y="343"/>
                </a:lnTo>
                <a:lnTo>
                  <a:pt x="1694" y="338"/>
                </a:lnTo>
                <a:lnTo>
                  <a:pt x="1689" y="338"/>
                </a:lnTo>
                <a:lnTo>
                  <a:pt x="1689" y="333"/>
                </a:lnTo>
                <a:lnTo>
                  <a:pt x="1683" y="333"/>
                </a:lnTo>
                <a:lnTo>
                  <a:pt x="1678" y="327"/>
                </a:lnTo>
                <a:lnTo>
                  <a:pt x="1673" y="333"/>
                </a:lnTo>
                <a:lnTo>
                  <a:pt x="1673" y="327"/>
                </a:lnTo>
                <a:lnTo>
                  <a:pt x="1673" y="333"/>
                </a:lnTo>
                <a:lnTo>
                  <a:pt x="1668" y="333"/>
                </a:lnTo>
                <a:lnTo>
                  <a:pt x="1663" y="333"/>
                </a:lnTo>
                <a:lnTo>
                  <a:pt x="1657" y="338"/>
                </a:lnTo>
                <a:lnTo>
                  <a:pt x="1652" y="338"/>
                </a:lnTo>
                <a:lnTo>
                  <a:pt x="1647" y="338"/>
                </a:lnTo>
                <a:lnTo>
                  <a:pt x="1652" y="338"/>
                </a:lnTo>
                <a:lnTo>
                  <a:pt x="1652" y="343"/>
                </a:lnTo>
                <a:lnTo>
                  <a:pt x="1647" y="343"/>
                </a:lnTo>
                <a:lnTo>
                  <a:pt x="1637" y="343"/>
                </a:lnTo>
                <a:lnTo>
                  <a:pt x="1637" y="348"/>
                </a:lnTo>
                <a:lnTo>
                  <a:pt x="2276" y="2364"/>
                </a:lnTo>
                <a:lnTo>
                  <a:pt x="1580" y="203"/>
                </a:lnTo>
                <a:lnTo>
                  <a:pt x="1574" y="203"/>
                </a:lnTo>
                <a:lnTo>
                  <a:pt x="1574" y="208"/>
                </a:lnTo>
                <a:lnTo>
                  <a:pt x="1580" y="208"/>
                </a:lnTo>
                <a:lnTo>
                  <a:pt x="1580" y="203"/>
                </a:lnTo>
                <a:lnTo>
                  <a:pt x="2276" y="2364"/>
                </a:lnTo>
                <a:lnTo>
                  <a:pt x="3523" y="1185"/>
                </a:lnTo>
                <a:lnTo>
                  <a:pt x="3512" y="1195"/>
                </a:lnTo>
                <a:lnTo>
                  <a:pt x="3507" y="1195"/>
                </a:lnTo>
                <a:lnTo>
                  <a:pt x="3512" y="1195"/>
                </a:lnTo>
                <a:lnTo>
                  <a:pt x="3523" y="1185"/>
                </a:lnTo>
                <a:lnTo>
                  <a:pt x="2276" y="2364"/>
                </a:lnTo>
                <a:lnTo>
                  <a:pt x="1580" y="390"/>
                </a:lnTo>
                <a:lnTo>
                  <a:pt x="1564" y="390"/>
                </a:lnTo>
                <a:lnTo>
                  <a:pt x="1554" y="400"/>
                </a:lnTo>
                <a:lnTo>
                  <a:pt x="1559" y="400"/>
                </a:lnTo>
                <a:lnTo>
                  <a:pt x="1559" y="405"/>
                </a:lnTo>
                <a:lnTo>
                  <a:pt x="1559" y="400"/>
                </a:lnTo>
                <a:lnTo>
                  <a:pt x="1559" y="405"/>
                </a:lnTo>
                <a:lnTo>
                  <a:pt x="1564" y="400"/>
                </a:lnTo>
                <a:lnTo>
                  <a:pt x="1564" y="405"/>
                </a:lnTo>
                <a:lnTo>
                  <a:pt x="1564" y="400"/>
                </a:lnTo>
                <a:lnTo>
                  <a:pt x="1574" y="400"/>
                </a:lnTo>
                <a:lnTo>
                  <a:pt x="1574" y="395"/>
                </a:lnTo>
                <a:lnTo>
                  <a:pt x="1580" y="395"/>
                </a:lnTo>
                <a:lnTo>
                  <a:pt x="1580" y="390"/>
                </a:lnTo>
                <a:lnTo>
                  <a:pt x="2276" y="2364"/>
                </a:lnTo>
                <a:lnTo>
                  <a:pt x="1554" y="89"/>
                </a:lnTo>
                <a:lnTo>
                  <a:pt x="1554" y="94"/>
                </a:lnTo>
                <a:lnTo>
                  <a:pt x="1559" y="89"/>
                </a:lnTo>
                <a:lnTo>
                  <a:pt x="1559" y="94"/>
                </a:lnTo>
                <a:lnTo>
                  <a:pt x="1564" y="94"/>
                </a:lnTo>
                <a:lnTo>
                  <a:pt x="1574" y="89"/>
                </a:lnTo>
                <a:lnTo>
                  <a:pt x="1574" y="94"/>
                </a:lnTo>
                <a:lnTo>
                  <a:pt x="1574" y="89"/>
                </a:lnTo>
                <a:lnTo>
                  <a:pt x="1580" y="89"/>
                </a:lnTo>
                <a:lnTo>
                  <a:pt x="1580" y="94"/>
                </a:lnTo>
                <a:lnTo>
                  <a:pt x="1580" y="89"/>
                </a:lnTo>
                <a:lnTo>
                  <a:pt x="1585" y="89"/>
                </a:lnTo>
                <a:lnTo>
                  <a:pt x="1590" y="83"/>
                </a:lnTo>
                <a:lnTo>
                  <a:pt x="1590" y="78"/>
                </a:lnTo>
                <a:lnTo>
                  <a:pt x="1595" y="83"/>
                </a:lnTo>
                <a:lnTo>
                  <a:pt x="1590" y="83"/>
                </a:lnTo>
                <a:lnTo>
                  <a:pt x="1590" y="89"/>
                </a:lnTo>
                <a:lnTo>
                  <a:pt x="1590" y="94"/>
                </a:lnTo>
                <a:lnTo>
                  <a:pt x="1585" y="99"/>
                </a:lnTo>
                <a:lnTo>
                  <a:pt x="1590" y="94"/>
                </a:lnTo>
                <a:lnTo>
                  <a:pt x="1590" y="99"/>
                </a:lnTo>
                <a:lnTo>
                  <a:pt x="1590" y="104"/>
                </a:lnTo>
                <a:lnTo>
                  <a:pt x="1595" y="104"/>
                </a:lnTo>
                <a:lnTo>
                  <a:pt x="1600" y="104"/>
                </a:lnTo>
                <a:lnTo>
                  <a:pt x="1600" y="109"/>
                </a:lnTo>
                <a:lnTo>
                  <a:pt x="1606" y="104"/>
                </a:lnTo>
                <a:lnTo>
                  <a:pt x="1606" y="109"/>
                </a:lnTo>
                <a:lnTo>
                  <a:pt x="1606" y="104"/>
                </a:lnTo>
                <a:lnTo>
                  <a:pt x="1611" y="109"/>
                </a:lnTo>
                <a:lnTo>
                  <a:pt x="1611" y="104"/>
                </a:lnTo>
                <a:lnTo>
                  <a:pt x="1611" y="109"/>
                </a:lnTo>
                <a:lnTo>
                  <a:pt x="1600" y="120"/>
                </a:lnTo>
                <a:lnTo>
                  <a:pt x="1600" y="125"/>
                </a:lnTo>
                <a:lnTo>
                  <a:pt x="1595" y="125"/>
                </a:lnTo>
                <a:lnTo>
                  <a:pt x="1600" y="125"/>
                </a:lnTo>
                <a:lnTo>
                  <a:pt x="1600" y="130"/>
                </a:lnTo>
                <a:lnTo>
                  <a:pt x="1600" y="125"/>
                </a:lnTo>
                <a:lnTo>
                  <a:pt x="1600" y="130"/>
                </a:lnTo>
                <a:lnTo>
                  <a:pt x="1606" y="130"/>
                </a:lnTo>
                <a:lnTo>
                  <a:pt x="1611" y="130"/>
                </a:lnTo>
                <a:lnTo>
                  <a:pt x="1616" y="125"/>
                </a:lnTo>
                <a:lnTo>
                  <a:pt x="1616" y="120"/>
                </a:lnTo>
                <a:lnTo>
                  <a:pt x="1621" y="120"/>
                </a:lnTo>
                <a:lnTo>
                  <a:pt x="1621" y="109"/>
                </a:lnTo>
                <a:lnTo>
                  <a:pt x="1616" y="109"/>
                </a:lnTo>
                <a:lnTo>
                  <a:pt x="1611" y="109"/>
                </a:lnTo>
                <a:lnTo>
                  <a:pt x="1616" y="104"/>
                </a:lnTo>
                <a:lnTo>
                  <a:pt x="1621" y="104"/>
                </a:lnTo>
                <a:lnTo>
                  <a:pt x="1626" y="99"/>
                </a:lnTo>
                <a:lnTo>
                  <a:pt x="1632" y="99"/>
                </a:lnTo>
                <a:lnTo>
                  <a:pt x="1637" y="94"/>
                </a:lnTo>
                <a:lnTo>
                  <a:pt x="1637" y="83"/>
                </a:lnTo>
                <a:lnTo>
                  <a:pt x="1642" y="89"/>
                </a:lnTo>
                <a:lnTo>
                  <a:pt x="1637" y="83"/>
                </a:lnTo>
                <a:lnTo>
                  <a:pt x="1642" y="83"/>
                </a:lnTo>
                <a:lnTo>
                  <a:pt x="1642" y="78"/>
                </a:lnTo>
                <a:lnTo>
                  <a:pt x="1642" y="73"/>
                </a:lnTo>
                <a:lnTo>
                  <a:pt x="1637" y="73"/>
                </a:lnTo>
                <a:lnTo>
                  <a:pt x="1642" y="73"/>
                </a:lnTo>
                <a:lnTo>
                  <a:pt x="1637" y="73"/>
                </a:lnTo>
                <a:lnTo>
                  <a:pt x="1642" y="68"/>
                </a:lnTo>
                <a:lnTo>
                  <a:pt x="1637" y="68"/>
                </a:lnTo>
                <a:lnTo>
                  <a:pt x="1632" y="68"/>
                </a:lnTo>
                <a:lnTo>
                  <a:pt x="1632" y="63"/>
                </a:lnTo>
                <a:lnTo>
                  <a:pt x="1626" y="68"/>
                </a:lnTo>
                <a:lnTo>
                  <a:pt x="1626" y="63"/>
                </a:lnTo>
                <a:lnTo>
                  <a:pt x="1626" y="68"/>
                </a:lnTo>
                <a:lnTo>
                  <a:pt x="1621" y="63"/>
                </a:lnTo>
                <a:lnTo>
                  <a:pt x="1621" y="68"/>
                </a:lnTo>
                <a:lnTo>
                  <a:pt x="1621" y="63"/>
                </a:lnTo>
                <a:lnTo>
                  <a:pt x="1616" y="63"/>
                </a:lnTo>
                <a:lnTo>
                  <a:pt x="1616" y="68"/>
                </a:lnTo>
                <a:lnTo>
                  <a:pt x="1611" y="68"/>
                </a:lnTo>
                <a:lnTo>
                  <a:pt x="1611" y="63"/>
                </a:lnTo>
                <a:lnTo>
                  <a:pt x="1611" y="68"/>
                </a:lnTo>
                <a:lnTo>
                  <a:pt x="1606" y="68"/>
                </a:lnTo>
                <a:lnTo>
                  <a:pt x="1600" y="68"/>
                </a:lnTo>
                <a:lnTo>
                  <a:pt x="1595" y="73"/>
                </a:lnTo>
                <a:lnTo>
                  <a:pt x="1595" y="68"/>
                </a:lnTo>
                <a:lnTo>
                  <a:pt x="1590" y="68"/>
                </a:lnTo>
                <a:lnTo>
                  <a:pt x="1595" y="63"/>
                </a:lnTo>
                <a:lnTo>
                  <a:pt x="1590" y="63"/>
                </a:lnTo>
                <a:lnTo>
                  <a:pt x="1585" y="63"/>
                </a:lnTo>
                <a:lnTo>
                  <a:pt x="1574" y="68"/>
                </a:lnTo>
                <a:lnTo>
                  <a:pt x="1564" y="68"/>
                </a:lnTo>
                <a:lnTo>
                  <a:pt x="1559" y="73"/>
                </a:lnTo>
                <a:lnTo>
                  <a:pt x="1559" y="78"/>
                </a:lnTo>
                <a:lnTo>
                  <a:pt x="1554" y="83"/>
                </a:lnTo>
                <a:lnTo>
                  <a:pt x="1554" y="89"/>
                </a:lnTo>
                <a:lnTo>
                  <a:pt x="2276" y="2364"/>
                </a:lnTo>
                <a:lnTo>
                  <a:pt x="1642" y="442"/>
                </a:lnTo>
                <a:lnTo>
                  <a:pt x="1637" y="442"/>
                </a:lnTo>
                <a:lnTo>
                  <a:pt x="1632" y="442"/>
                </a:lnTo>
                <a:lnTo>
                  <a:pt x="1626" y="442"/>
                </a:lnTo>
                <a:lnTo>
                  <a:pt x="1616" y="452"/>
                </a:lnTo>
                <a:lnTo>
                  <a:pt x="1616" y="457"/>
                </a:lnTo>
                <a:lnTo>
                  <a:pt x="1611" y="463"/>
                </a:lnTo>
                <a:lnTo>
                  <a:pt x="1611" y="468"/>
                </a:lnTo>
                <a:lnTo>
                  <a:pt x="1616" y="468"/>
                </a:lnTo>
                <a:lnTo>
                  <a:pt x="1616" y="473"/>
                </a:lnTo>
                <a:lnTo>
                  <a:pt x="1621" y="468"/>
                </a:lnTo>
                <a:lnTo>
                  <a:pt x="1621" y="473"/>
                </a:lnTo>
                <a:lnTo>
                  <a:pt x="1626" y="468"/>
                </a:lnTo>
                <a:lnTo>
                  <a:pt x="1626" y="473"/>
                </a:lnTo>
                <a:lnTo>
                  <a:pt x="1632" y="468"/>
                </a:lnTo>
                <a:lnTo>
                  <a:pt x="1637" y="463"/>
                </a:lnTo>
                <a:lnTo>
                  <a:pt x="1637" y="457"/>
                </a:lnTo>
                <a:lnTo>
                  <a:pt x="1642" y="457"/>
                </a:lnTo>
                <a:lnTo>
                  <a:pt x="1642" y="452"/>
                </a:lnTo>
                <a:lnTo>
                  <a:pt x="1642" y="447"/>
                </a:lnTo>
                <a:lnTo>
                  <a:pt x="1642" y="442"/>
                </a:lnTo>
                <a:lnTo>
                  <a:pt x="2276" y="2364"/>
                </a:lnTo>
                <a:lnTo>
                  <a:pt x="1517" y="509"/>
                </a:lnTo>
                <a:lnTo>
                  <a:pt x="1517" y="504"/>
                </a:lnTo>
                <a:lnTo>
                  <a:pt x="1517" y="499"/>
                </a:lnTo>
                <a:lnTo>
                  <a:pt x="1512" y="499"/>
                </a:lnTo>
                <a:lnTo>
                  <a:pt x="1507" y="499"/>
                </a:lnTo>
                <a:lnTo>
                  <a:pt x="1496" y="504"/>
                </a:lnTo>
                <a:lnTo>
                  <a:pt x="1491" y="504"/>
                </a:lnTo>
                <a:lnTo>
                  <a:pt x="1486" y="509"/>
                </a:lnTo>
                <a:lnTo>
                  <a:pt x="1486" y="515"/>
                </a:lnTo>
                <a:lnTo>
                  <a:pt x="1481" y="515"/>
                </a:lnTo>
                <a:lnTo>
                  <a:pt x="1481" y="520"/>
                </a:lnTo>
                <a:lnTo>
                  <a:pt x="1481" y="525"/>
                </a:lnTo>
                <a:lnTo>
                  <a:pt x="1481" y="520"/>
                </a:lnTo>
                <a:lnTo>
                  <a:pt x="1481" y="525"/>
                </a:lnTo>
                <a:lnTo>
                  <a:pt x="1481" y="530"/>
                </a:lnTo>
                <a:lnTo>
                  <a:pt x="1486" y="525"/>
                </a:lnTo>
                <a:lnTo>
                  <a:pt x="1486" y="530"/>
                </a:lnTo>
                <a:lnTo>
                  <a:pt x="1491" y="525"/>
                </a:lnTo>
                <a:lnTo>
                  <a:pt x="1491" y="530"/>
                </a:lnTo>
                <a:lnTo>
                  <a:pt x="1491" y="525"/>
                </a:lnTo>
                <a:lnTo>
                  <a:pt x="1496" y="525"/>
                </a:lnTo>
                <a:lnTo>
                  <a:pt x="1496" y="530"/>
                </a:lnTo>
                <a:lnTo>
                  <a:pt x="1496" y="525"/>
                </a:lnTo>
                <a:lnTo>
                  <a:pt x="1502" y="525"/>
                </a:lnTo>
                <a:lnTo>
                  <a:pt x="1502" y="530"/>
                </a:lnTo>
                <a:lnTo>
                  <a:pt x="1502" y="525"/>
                </a:lnTo>
                <a:lnTo>
                  <a:pt x="1507" y="525"/>
                </a:lnTo>
                <a:lnTo>
                  <a:pt x="1507" y="520"/>
                </a:lnTo>
                <a:lnTo>
                  <a:pt x="1512" y="520"/>
                </a:lnTo>
                <a:lnTo>
                  <a:pt x="1517" y="515"/>
                </a:lnTo>
                <a:lnTo>
                  <a:pt x="1517" y="509"/>
                </a:lnTo>
                <a:lnTo>
                  <a:pt x="2276" y="2364"/>
                </a:lnTo>
                <a:lnTo>
                  <a:pt x="1595" y="400"/>
                </a:lnTo>
                <a:lnTo>
                  <a:pt x="1600" y="400"/>
                </a:lnTo>
                <a:lnTo>
                  <a:pt x="1606" y="400"/>
                </a:lnTo>
                <a:lnTo>
                  <a:pt x="1606" y="395"/>
                </a:lnTo>
                <a:lnTo>
                  <a:pt x="1606" y="390"/>
                </a:lnTo>
                <a:lnTo>
                  <a:pt x="1611" y="390"/>
                </a:lnTo>
                <a:lnTo>
                  <a:pt x="1611" y="385"/>
                </a:lnTo>
                <a:lnTo>
                  <a:pt x="1606" y="385"/>
                </a:lnTo>
                <a:lnTo>
                  <a:pt x="1606" y="379"/>
                </a:lnTo>
                <a:lnTo>
                  <a:pt x="1600" y="379"/>
                </a:lnTo>
                <a:lnTo>
                  <a:pt x="1590" y="385"/>
                </a:lnTo>
                <a:lnTo>
                  <a:pt x="1590" y="390"/>
                </a:lnTo>
                <a:lnTo>
                  <a:pt x="1585" y="390"/>
                </a:lnTo>
                <a:lnTo>
                  <a:pt x="1585" y="395"/>
                </a:lnTo>
                <a:lnTo>
                  <a:pt x="1580" y="400"/>
                </a:lnTo>
                <a:lnTo>
                  <a:pt x="1585" y="400"/>
                </a:lnTo>
                <a:lnTo>
                  <a:pt x="1590" y="400"/>
                </a:lnTo>
                <a:lnTo>
                  <a:pt x="1590" y="405"/>
                </a:lnTo>
                <a:lnTo>
                  <a:pt x="1595" y="400"/>
                </a:lnTo>
                <a:lnTo>
                  <a:pt x="2276" y="2364"/>
                </a:lnTo>
                <a:lnTo>
                  <a:pt x="1522" y="109"/>
                </a:lnTo>
                <a:lnTo>
                  <a:pt x="1522" y="114"/>
                </a:lnTo>
                <a:lnTo>
                  <a:pt x="1528" y="114"/>
                </a:lnTo>
                <a:lnTo>
                  <a:pt x="1528" y="120"/>
                </a:lnTo>
                <a:lnTo>
                  <a:pt x="1533" y="120"/>
                </a:lnTo>
                <a:lnTo>
                  <a:pt x="1538" y="120"/>
                </a:lnTo>
                <a:lnTo>
                  <a:pt x="1548" y="109"/>
                </a:lnTo>
                <a:lnTo>
                  <a:pt x="1548" y="104"/>
                </a:lnTo>
                <a:lnTo>
                  <a:pt x="1548" y="99"/>
                </a:lnTo>
                <a:lnTo>
                  <a:pt x="1543" y="99"/>
                </a:lnTo>
                <a:lnTo>
                  <a:pt x="1538" y="99"/>
                </a:lnTo>
                <a:lnTo>
                  <a:pt x="1533" y="99"/>
                </a:lnTo>
                <a:lnTo>
                  <a:pt x="1533" y="104"/>
                </a:lnTo>
                <a:lnTo>
                  <a:pt x="1528" y="104"/>
                </a:lnTo>
                <a:lnTo>
                  <a:pt x="1528" y="109"/>
                </a:lnTo>
                <a:lnTo>
                  <a:pt x="1522" y="109"/>
                </a:lnTo>
                <a:lnTo>
                  <a:pt x="2276" y="2364"/>
                </a:lnTo>
                <a:lnTo>
                  <a:pt x="1611" y="437"/>
                </a:lnTo>
                <a:lnTo>
                  <a:pt x="1611" y="431"/>
                </a:lnTo>
                <a:lnTo>
                  <a:pt x="1606" y="437"/>
                </a:lnTo>
                <a:lnTo>
                  <a:pt x="1611" y="437"/>
                </a:lnTo>
                <a:lnTo>
                  <a:pt x="2276" y="2364"/>
                </a:lnTo>
                <a:lnTo>
                  <a:pt x="1543" y="546"/>
                </a:lnTo>
                <a:lnTo>
                  <a:pt x="1528" y="546"/>
                </a:lnTo>
                <a:lnTo>
                  <a:pt x="1522" y="556"/>
                </a:lnTo>
                <a:lnTo>
                  <a:pt x="1522" y="561"/>
                </a:lnTo>
                <a:lnTo>
                  <a:pt x="1522" y="566"/>
                </a:lnTo>
                <a:lnTo>
                  <a:pt x="1528" y="561"/>
                </a:lnTo>
                <a:lnTo>
                  <a:pt x="1522" y="566"/>
                </a:lnTo>
                <a:lnTo>
                  <a:pt x="1528" y="566"/>
                </a:lnTo>
                <a:lnTo>
                  <a:pt x="1533" y="566"/>
                </a:lnTo>
                <a:lnTo>
                  <a:pt x="1538" y="561"/>
                </a:lnTo>
                <a:lnTo>
                  <a:pt x="1538" y="556"/>
                </a:lnTo>
                <a:lnTo>
                  <a:pt x="1543" y="556"/>
                </a:lnTo>
                <a:lnTo>
                  <a:pt x="1543" y="546"/>
                </a:lnTo>
                <a:lnTo>
                  <a:pt x="2276" y="2364"/>
                </a:lnTo>
                <a:lnTo>
                  <a:pt x="1377" y="416"/>
                </a:lnTo>
                <a:lnTo>
                  <a:pt x="1382" y="416"/>
                </a:lnTo>
                <a:lnTo>
                  <a:pt x="1387" y="416"/>
                </a:lnTo>
                <a:lnTo>
                  <a:pt x="1387" y="411"/>
                </a:lnTo>
                <a:lnTo>
                  <a:pt x="1382" y="411"/>
                </a:lnTo>
                <a:lnTo>
                  <a:pt x="1377" y="416"/>
                </a:lnTo>
                <a:lnTo>
                  <a:pt x="2276" y="2364"/>
                </a:lnTo>
                <a:lnTo>
                  <a:pt x="1320" y="779"/>
                </a:lnTo>
                <a:lnTo>
                  <a:pt x="1320" y="774"/>
                </a:lnTo>
                <a:lnTo>
                  <a:pt x="1315" y="779"/>
                </a:lnTo>
                <a:lnTo>
                  <a:pt x="1309" y="779"/>
                </a:lnTo>
                <a:lnTo>
                  <a:pt x="1304" y="779"/>
                </a:lnTo>
                <a:lnTo>
                  <a:pt x="1299" y="779"/>
                </a:lnTo>
                <a:lnTo>
                  <a:pt x="1299" y="785"/>
                </a:lnTo>
                <a:lnTo>
                  <a:pt x="1294" y="779"/>
                </a:lnTo>
                <a:lnTo>
                  <a:pt x="1289" y="785"/>
                </a:lnTo>
                <a:lnTo>
                  <a:pt x="1283" y="785"/>
                </a:lnTo>
                <a:lnTo>
                  <a:pt x="1283" y="790"/>
                </a:lnTo>
                <a:lnTo>
                  <a:pt x="1283" y="795"/>
                </a:lnTo>
                <a:lnTo>
                  <a:pt x="1283" y="800"/>
                </a:lnTo>
                <a:lnTo>
                  <a:pt x="1278" y="805"/>
                </a:lnTo>
                <a:lnTo>
                  <a:pt x="1283" y="805"/>
                </a:lnTo>
                <a:lnTo>
                  <a:pt x="1278" y="805"/>
                </a:lnTo>
                <a:lnTo>
                  <a:pt x="1283" y="805"/>
                </a:lnTo>
                <a:lnTo>
                  <a:pt x="1278" y="811"/>
                </a:lnTo>
                <a:lnTo>
                  <a:pt x="1283" y="811"/>
                </a:lnTo>
                <a:lnTo>
                  <a:pt x="1278" y="816"/>
                </a:lnTo>
                <a:lnTo>
                  <a:pt x="1283" y="816"/>
                </a:lnTo>
                <a:lnTo>
                  <a:pt x="1289" y="816"/>
                </a:lnTo>
                <a:lnTo>
                  <a:pt x="1283" y="821"/>
                </a:lnTo>
                <a:lnTo>
                  <a:pt x="1289" y="816"/>
                </a:lnTo>
                <a:lnTo>
                  <a:pt x="1289" y="821"/>
                </a:lnTo>
                <a:lnTo>
                  <a:pt x="1294" y="816"/>
                </a:lnTo>
                <a:lnTo>
                  <a:pt x="1294" y="821"/>
                </a:lnTo>
                <a:lnTo>
                  <a:pt x="1294" y="816"/>
                </a:lnTo>
                <a:lnTo>
                  <a:pt x="1299" y="821"/>
                </a:lnTo>
                <a:lnTo>
                  <a:pt x="1299" y="816"/>
                </a:lnTo>
                <a:lnTo>
                  <a:pt x="1299" y="821"/>
                </a:lnTo>
                <a:lnTo>
                  <a:pt x="1304" y="816"/>
                </a:lnTo>
                <a:lnTo>
                  <a:pt x="1304" y="821"/>
                </a:lnTo>
                <a:lnTo>
                  <a:pt x="1304" y="816"/>
                </a:lnTo>
                <a:lnTo>
                  <a:pt x="1309" y="816"/>
                </a:lnTo>
                <a:lnTo>
                  <a:pt x="1315" y="816"/>
                </a:lnTo>
                <a:lnTo>
                  <a:pt x="1320" y="811"/>
                </a:lnTo>
                <a:lnTo>
                  <a:pt x="1325" y="811"/>
                </a:lnTo>
                <a:lnTo>
                  <a:pt x="1325" y="805"/>
                </a:lnTo>
                <a:lnTo>
                  <a:pt x="1330" y="800"/>
                </a:lnTo>
                <a:lnTo>
                  <a:pt x="1330" y="795"/>
                </a:lnTo>
                <a:lnTo>
                  <a:pt x="1335" y="795"/>
                </a:lnTo>
                <a:lnTo>
                  <a:pt x="1330" y="795"/>
                </a:lnTo>
                <a:lnTo>
                  <a:pt x="1335" y="790"/>
                </a:lnTo>
                <a:lnTo>
                  <a:pt x="1330" y="790"/>
                </a:lnTo>
                <a:lnTo>
                  <a:pt x="1335" y="790"/>
                </a:lnTo>
                <a:lnTo>
                  <a:pt x="1330" y="790"/>
                </a:lnTo>
                <a:lnTo>
                  <a:pt x="1330" y="785"/>
                </a:lnTo>
                <a:lnTo>
                  <a:pt x="1335" y="785"/>
                </a:lnTo>
                <a:lnTo>
                  <a:pt x="1330" y="785"/>
                </a:lnTo>
                <a:lnTo>
                  <a:pt x="1330" y="779"/>
                </a:lnTo>
                <a:lnTo>
                  <a:pt x="1330" y="785"/>
                </a:lnTo>
                <a:lnTo>
                  <a:pt x="1330" y="779"/>
                </a:lnTo>
                <a:lnTo>
                  <a:pt x="1325" y="779"/>
                </a:lnTo>
                <a:lnTo>
                  <a:pt x="1320" y="779"/>
                </a:lnTo>
                <a:lnTo>
                  <a:pt x="2276" y="2364"/>
                </a:lnTo>
                <a:lnTo>
                  <a:pt x="1247" y="821"/>
                </a:lnTo>
                <a:lnTo>
                  <a:pt x="1247" y="816"/>
                </a:lnTo>
                <a:lnTo>
                  <a:pt x="1247" y="811"/>
                </a:lnTo>
                <a:lnTo>
                  <a:pt x="1242" y="811"/>
                </a:lnTo>
                <a:lnTo>
                  <a:pt x="1231" y="816"/>
                </a:lnTo>
                <a:lnTo>
                  <a:pt x="1231" y="811"/>
                </a:lnTo>
                <a:lnTo>
                  <a:pt x="1231" y="816"/>
                </a:lnTo>
                <a:lnTo>
                  <a:pt x="1226" y="816"/>
                </a:lnTo>
                <a:lnTo>
                  <a:pt x="1226" y="821"/>
                </a:lnTo>
                <a:lnTo>
                  <a:pt x="1221" y="821"/>
                </a:lnTo>
                <a:lnTo>
                  <a:pt x="1221" y="826"/>
                </a:lnTo>
                <a:lnTo>
                  <a:pt x="1226" y="831"/>
                </a:lnTo>
                <a:lnTo>
                  <a:pt x="1221" y="831"/>
                </a:lnTo>
                <a:lnTo>
                  <a:pt x="1226" y="831"/>
                </a:lnTo>
                <a:lnTo>
                  <a:pt x="1226" y="837"/>
                </a:lnTo>
                <a:lnTo>
                  <a:pt x="1231" y="831"/>
                </a:lnTo>
                <a:lnTo>
                  <a:pt x="1237" y="831"/>
                </a:lnTo>
                <a:lnTo>
                  <a:pt x="1242" y="826"/>
                </a:lnTo>
                <a:lnTo>
                  <a:pt x="1247" y="826"/>
                </a:lnTo>
                <a:lnTo>
                  <a:pt x="1247" y="821"/>
                </a:lnTo>
                <a:lnTo>
                  <a:pt x="2276" y="2364"/>
                </a:lnTo>
                <a:lnTo>
                  <a:pt x="1257" y="696"/>
                </a:lnTo>
                <a:lnTo>
                  <a:pt x="1252" y="696"/>
                </a:lnTo>
                <a:lnTo>
                  <a:pt x="1247" y="696"/>
                </a:lnTo>
                <a:lnTo>
                  <a:pt x="1247" y="702"/>
                </a:lnTo>
                <a:lnTo>
                  <a:pt x="1247" y="707"/>
                </a:lnTo>
                <a:lnTo>
                  <a:pt x="1242" y="712"/>
                </a:lnTo>
                <a:lnTo>
                  <a:pt x="1247" y="712"/>
                </a:lnTo>
                <a:lnTo>
                  <a:pt x="1242" y="712"/>
                </a:lnTo>
                <a:lnTo>
                  <a:pt x="1247" y="712"/>
                </a:lnTo>
                <a:lnTo>
                  <a:pt x="1242" y="717"/>
                </a:lnTo>
                <a:lnTo>
                  <a:pt x="1242" y="712"/>
                </a:lnTo>
                <a:lnTo>
                  <a:pt x="1242" y="717"/>
                </a:lnTo>
                <a:lnTo>
                  <a:pt x="1247" y="717"/>
                </a:lnTo>
                <a:lnTo>
                  <a:pt x="1242" y="717"/>
                </a:lnTo>
                <a:lnTo>
                  <a:pt x="1247" y="717"/>
                </a:lnTo>
                <a:lnTo>
                  <a:pt x="1247" y="722"/>
                </a:lnTo>
                <a:lnTo>
                  <a:pt x="1247" y="717"/>
                </a:lnTo>
                <a:lnTo>
                  <a:pt x="1247" y="722"/>
                </a:lnTo>
                <a:lnTo>
                  <a:pt x="1252" y="722"/>
                </a:lnTo>
                <a:lnTo>
                  <a:pt x="1257" y="722"/>
                </a:lnTo>
                <a:lnTo>
                  <a:pt x="1263" y="722"/>
                </a:lnTo>
                <a:lnTo>
                  <a:pt x="1268" y="717"/>
                </a:lnTo>
                <a:lnTo>
                  <a:pt x="1273" y="717"/>
                </a:lnTo>
                <a:lnTo>
                  <a:pt x="1273" y="712"/>
                </a:lnTo>
                <a:lnTo>
                  <a:pt x="1278" y="707"/>
                </a:lnTo>
                <a:lnTo>
                  <a:pt x="1278" y="702"/>
                </a:lnTo>
                <a:lnTo>
                  <a:pt x="1278" y="696"/>
                </a:lnTo>
                <a:lnTo>
                  <a:pt x="1273" y="696"/>
                </a:lnTo>
                <a:lnTo>
                  <a:pt x="1273" y="691"/>
                </a:lnTo>
                <a:lnTo>
                  <a:pt x="1273" y="696"/>
                </a:lnTo>
                <a:lnTo>
                  <a:pt x="1268" y="691"/>
                </a:lnTo>
                <a:lnTo>
                  <a:pt x="1268" y="696"/>
                </a:lnTo>
                <a:lnTo>
                  <a:pt x="1268" y="691"/>
                </a:lnTo>
                <a:lnTo>
                  <a:pt x="1268" y="696"/>
                </a:lnTo>
                <a:lnTo>
                  <a:pt x="1263" y="691"/>
                </a:lnTo>
                <a:lnTo>
                  <a:pt x="1263" y="696"/>
                </a:lnTo>
                <a:lnTo>
                  <a:pt x="1257" y="696"/>
                </a:lnTo>
                <a:lnTo>
                  <a:pt x="2276" y="2364"/>
                </a:lnTo>
                <a:lnTo>
                  <a:pt x="1377" y="644"/>
                </a:lnTo>
                <a:lnTo>
                  <a:pt x="1372" y="644"/>
                </a:lnTo>
                <a:lnTo>
                  <a:pt x="1356" y="644"/>
                </a:lnTo>
                <a:lnTo>
                  <a:pt x="1351" y="650"/>
                </a:lnTo>
                <a:lnTo>
                  <a:pt x="1351" y="655"/>
                </a:lnTo>
                <a:lnTo>
                  <a:pt x="1341" y="660"/>
                </a:lnTo>
                <a:lnTo>
                  <a:pt x="1346" y="660"/>
                </a:lnTo>
                <a:lnTo>
                  <a:pt x="1341" y="670"/>
                </a:lnTo>
                <a:lnTo>
                  <a:pt x="1341" y="676"/>
                </a:lnTo>
                <a:lnTo>
                  <a:pt x="1335" y="681"/>
                </a:lnTo>
                <a:lnTo>
                  <a:pt x="1335" y="676"/>
                </a:lnTo>
                <a:lnTo>
                  <a:pt x="1341" y="676"/>
                </a:lnTo>
                <a:lnTo>
                  <a:pt x="1346" y="676"/>
                </a:lnTo>
                <a:lnTo>
                  <a:pt x="1341" y="681"/>
                </a:lnTo>
                <a:lnTo>
                  <a:pt x="1346" y="676"/>
                </a:lnTo>
                <a:lnTo>
                  <a:pt x="1351" y="676"/>
                </a:lnTo>
                <a:lnTo>
                  <a:pt x="1351" y="681"/>
                </a:lnTo>
                <a:lnTo>
                  <a:pt x="1356" y="676"/>
                </a:lnTo>
                <a:lnTo>
                  <a:pt x="1361" y="670"/>
                </a:lnTo>
                <a:lnTo>
                  <a:pt x="1361" y="676"/>
                </a:lnTo>
                <a:lnTo>
                  <a:pt x="1367" y="670"/>
                </a:lnTo>
                <a:lnTo>
                  <a:pt x="1372" y="660"/>
                </a:lnTo>
                <a:lnTo>
                  <a:pt x="1377" y="655"/>
                </a:lnTo>
                <a:lnTo>
                  <a:pt x="1377" y="650"/>
                </a:lnTo>
                <a:lnTo>
                  <a:pt x="1377" y="644"/>
                </a:lnTo>
                <a:lnTo>
                  <a:pt x="2276" y="2364"/>
                </a:lnTo>
                <a:lnTo>
                  <a:pt x="3460" y="1018"/>
                </a:lnTo>
                <a:lnTo>
                  <a:pt x="3403" y="1044"/>
                </a:lnTo>
                <a:lnTo>
                  <a:pt x="3460" y="1024"/>
                </a:lnTo>
                <a:lnTo>
                  <a:pt x="3460" y="1018"/>
                </a:lnTo>
                <a:lnTo>
                  <a:pt x="2276" y="2364"/>
                </a:lnTo>
                <a:lnTo>
                  <a:pt x="1195" y="727"/>
                </a:lnTo>
                <a:lnTo>
                  <a:pt x="1200" y="722"/>
                </a:lnTo>
                <a:lnTo>
                  <a:pt x="1206" y="722"/>
                </a:lnTo>
                <a:lnTo>
                  <a:pt x="1206" y="717"/>
                </a:lnTo>
                <a:lnTo>
                  <a:pt x="1200" y="717"/>
                </a:lnTo>
                <a:lnTo>
                  <a:pt x="1195" y="722"/>
                </a:lnTo>
                <a:lnTo>
                  <a:pt x="1195" y="727"/>
                </a:lnTo>
                <a:lnTo>
                  <a:pt x="2276" y="2364"/>
                </a:lnTo>
                <a:lnTo>
                  <a:pt x="1180" y="561"/>
                </a:lnTo>
                <a:lnTo>
                  <a:pt x="1185" y="561"/>
                </a:lnTo>
                <a:lnTo>
                  <a:pt x="1180" y="566"/>
                </a:lnTo>
                <a:lnTo>
                  <a:pt x="1174" y="577"/>
                </a:lnTo>
                <a:lnTo>
                  <a:pt x="1180" y="572"/>
                </a:lnTo>
                <a:lnTo>
                  <a:pt x="1174" y="577"/>
                </a:lnTo>
                <a:lnTo>
                  <a:pt x="1180" y="577"/>
                </a:lnTo>
                <a:lnTo>
                  <a:pt x="1174" y="577"/>
                </a:lnTo>
                <a:lnTo>
                  <a:pt x="1180" y="577"/>
                </a:lnTo>
                <a:lnTo>
                  <a:pt x="1185" y="577"/>
                </a:lnTo>
                <a:lnTo>
                  <a:pt x="1190" y="577"/>
                </a:lnTo>
                <a:lnTo>
                  <a:pt x="1200" y="566"/>
                </a:lnTo>
                <a:lnTo>
                  <a:pt x="1200" y="561"/>
                </a:lnTo>
                <a:lnTo>
                  <a:pt x="1206" y="561"/>
                </a:lnTo>
                <a:lnTo>
                  <a:pt x="1206" y="556"/>
                </a:lnTo>
                <a:lnTo>
                  <a:pt x="1195" y="556"/>
                </a:lnTo>
                <a:lnTo>
                  <a:pt x="1190" y="556"/>
                </a:lnTo>
                <a:lnTo>
                  <a:pt x="1190" y="561"/>
                </a:lnTo>
                <a:lnTo>
                  <a:pt x="1180" y="561"/>
                </a:lnTo>
                <a:lnTo>
                  <a:pt x="2276" y="2364"/>
                </a:lnTo>
                <a:lnTo>
                  <a:pt x="1174" y="779"/>
                </a:lnTo>
                <a:lnTo>
                  <a:pt x="1159" y="790"/>
                </a:lnTo>
                <a:lnTo>
                  <a:pt x="1164" y="790"/>
                </a:lnTo>
                <a:lnTo>
                  <a:pt x="1154" y="795"/>
                </a:lnTo>
                <a:lnTo>
                  <a:pt x="1143" y="805"/>
                </a:lnTo>
                <a:lnTo>
                  <a:pt x="1138" y="811"/>
                </a:lnTo>
                <a:lnTo>
                  <a:pt x="1143" y="811"/>
                </a:lnTo>
                <a:lnTo>
                  <a:pt x="1138" y="816"/>
                </a:lnTo>
                <a:lnTo>
                  <a:pt x="1143" y="811"/>
                </a:lnTo>
                <a:lnTo>
                  <a:pt x="1143" y="816"/>
                </a:lnTo>
                <a:lnTo>
                  <a:pt x="1143" y="811"/>
                </a:lnTo>
                <a:lnTo>
                  <a:pt x="1148" y="816"/>
                </a:lnTo>
                <a:lnTo>
                  <a:pt x="1148" y="811"/>
                </a:lnTo>
                <a:lnTo>
                  <a:pt x="1164" y="800"/>
                </a:lnTo>
                <a:lnTo>
                  <a:pt x="1164" y="795"/>
                </a:lnTo>
                <a:lnTo>
                  <a:pt x="1169" y="790"/>
                </a:lnTo>
                <a:lnTo>
                  <a:pt x="1174" y="779"/>
                </a:lnTo>
                <a:lnTo>
                  <a:pt x="2276" y="2364"/>
                </a:lnTo>
                <a:lnTo>
                  <a:pt x="1128" y="847"/>
                </a:lnTo>
                <a:lnTo>
                  <a:pt x="1133" y="847"/>
                </a:lnTo>
                <a:lnTo>
                  <a:pt x="1133" y="842"/>
                </a:lnTo>
                <a:lnTo>
                  <a:pt x="1128" y="847"/>
                </a:lnTo>
                <a:lnTo>
                  <a:pt x="2276" y="2364"/>
                </a:lnTo>
                <a:lnTo>
                  <a:pt x="1206" y="826"/>
                </a:lnTo>
                <a:lnTo>
                  <a:pt x="1211" y="826"/>
                </a:lnTo>
                <a:lnTo>
                  <a:pt x="1216" y="821"/>
                </a:lnTo>
                <a:lnTo>
                  <a:pt x="1221" y="821"/>
                </a:lnTo>
                <a:lnTo>
                  <a:pt x="1221" y="816"/>
                </a:lnTo>
                <a:lnTo>
                  <a:pt x="1216" y="811"/>
                </a:lnTo>
                <a:lnTo>
                  <a:pt x="1211" y="811"/>
                </a:lnTo>
                <a:lnTo>
                  <a:pt x="1206" y="816"/>
                </a:lnTo>
                <a:lnTo>
                  <a:pt x="1206" y="821"/>
                </a:lnTo>
                <a:lnTo>
                  <a:pt x="1206" y="826"/>
                </a:lnTo>
                <a:lnTo>
                  <a:pt x="2276" y="2364"/>
                </a:lnTo>
                <a:lnTo>
                  <a:pt x="1138" y="826"/>
                </a:lnTo>
                <a:lnTo>
                  <a:pt x="1138" y="821"/>
                </a:lnTo>
                <a:lnTo>
                  <a:pt x="1128" y="821"/>
                </a:lnTo>
                <a:lnTo>
                  <a:pt x="1122" y="826"/>
                </a:lnTo>
                <a:lnTo>
                  <a:pt x="1117" y="831"/>
                </a:lnTo>
                <a:lnTo>
                  <a:pt x="1122" y="831"/>
                </a:lnTo>
                <a:lnTo>
                  <a:pt x="1117" y="831"/>
                </a:lnTo>
                <a:lnTo>
                  <a:pt x="1122" y="831"/>
                </a:lnTo>
                <a:lnTo>
                  <a:pt x="1128" y="837"/>
                </a:lnTo>
                <a:lnTo>
                  <a:pt x="1128" y="831"/>
                </a:lnTo>
                <a:lnTo>
                  <a:pt x="1133" y="831"/>
                </a:lnTo>
                <a:lnTo>
                  <a:pt x="1138" y="826"/>
                </a:lnTo>
                <a:lnTo>
                  <a:pt x="2276" y="2364"/>
                </a:lnTo>
                <a:lnTo>
                  <a:pt x="1206" y="785"/>
                </a:lnTo>
                <a:lnTo>
                  <a:pt x="1206" y="779"/>
                </a:lnTo>
                <a:lnTo>
                  <a:pt x="1211" y="779"/>
                </a:lnTo>
                <a:lnTo>
                  <a:pt x="1216" y="774"/>
                </a:lnTo>
                <a:lnTo>
                  <a:pt x="1216" y="774"/>
                </a:lnTo>
                <a:lnTo>
                  <a:pt x="1216" y="769"/>
                </a:lnTo>
                <a:lnTo>
                  <a:pt x="1211" y="769"/>
                </a:lnTo>
                <a:lnTo>
                  <a:pt x="1200" y="774"/>
                </a:lnTo>
                <a:lnTo>
                  <a:pt x="1195" y="774"/>
                </a:lnTo>
                <a:lnTo>
                  <a:pt x="1195" y="779"/>
                </a:lnTo>
                <a:lnTo>
                  <a:pt x="1195" y="785"/>
                </a:lnTo>
                <a:lnTo>
                  <a:pt x="1195" y="779"/>
                </a:lnTo>
                <a:lnTo>
                  <a:pt x="1195" y="785"/>
                </a:lnTo>
                <a:lnTo>
                  <a:pt x="1200" y="785"/>
                </a:lnTo>
                <a:lnTo>
                  <a:pt x="1206" y="785"/>
                </a:lnTo>
                <a:lnTo>
                  <a:pt x="2276" y="2364"/>
                </a:lnTo>
                <a:lnTo>
                  <a:pt x="1403" y="463"/>
                </a:lnTo>
                <a:lnTo>
                  <a:pt x="1398" y="463"/>
                </a:lnTo>
                <a:lnTo>
                  <a:pt x="1393" y="463"/>
                </a:lnTo>
                <a:lnTo>
                  <a:pt x="1387" y="468"/>
                </a:lnTo>
                <a:lnTo>
                  <a:pt x="1382" y="468"/>
                </a:lnTo>
                <a:lnTo>
                  <a:pt x="1377" y="473"/>
                </a:lnTo>
                <a:lnTo>
                  <a:pt x="1377" y="478"/>
                </a:lnTo>
                <a:lnTo>
                  <a:pt x="1377" y="483"/>
                </a:lnTo>
                <a:lnTo>
                  <a:pt x="1382" y="478"/>
                </a:lnTo>
                <a:lnTo>
                  <a:pt x="1382" y="483"/>
                </a:lnTo>
                <a:lnTo>
                  <a:pt x="1382" y="478"/>
                </a:lnTo>
                <a:lnTo>
                  <a:pt x="1382" y="483"/>
                </a:lnTo>
                <a:lnTo>
                  <a:pt x="1387" y="478"/>
                </a:lnTo>
                <a:lnTo>
                  <a:pt x="1393" y="478"/>
                </a:lnTo>
                <a:lnTo>
                  <a:pt x="1398" y="473"/>
                </a:lnTo>
                <a:lnTo>
                  <a:pt x="1403" y="468"/>
                </a:lnTo>
                <a:lnTo>
                  <a:pt x="1403" y="463"/>
                </a:lnTo>
                <a:lnTo>
                  <a:pt x="2276" y="2364"/>
                </a:lnTo>
                <a:lnTo>
                  <a:pt x="1242" y="894"/>
                </a:lnTo>
                <a:lnTo>
                  <a:pt x="1237" y="894"/>
                </a:lnTo>
                <a:lnTo>
                  <a:pt x="1237" y="889"/>
                </a:lnTo>
                <a:lnTo>
                  <a:pt x="1231" y="889"/>
                </a:lnTo>
                <a:lnTo>
                  <a:pt x="1216" y="899"/>
                </a:lnTo>
                <a:lnTo>
                  <a:pt x="1211" y="899"/>
                </a:lnTo>
                <a:lnTo>
                  <a:pt x="1211" y="904"/>
                </a:lnTo>
                <a:lnTo>
                  <a:pt x="1206" y="909"/>
                </a:lnTo>
                <a:lnTo>
                  <a:pt x="1206" y="915"/>
                </a:lnTo>
                <a:lnTo>
                  <a:pt x="1206" y="920"/>
                </a:lnTo>
                <a:lnTo>
                  <a:pt x="1211" y="920"/>
                </a:lnTo>
                <a:lnTo>
                  <a:pt x="1216" y="920"/>
                </a:lnTo>
                <a:lnTo>
                  <a:pt x="1221" y="920"/>
                </a:lnTo>
                <a:lnTo>
                  <a:pt x="1226" y="915"/>
                </a:lnTo>
                <a:lnTo>
                  <a:pt x="1231" y="915"/>
                </a:lnTo>
                <a:lnTo>
                  <a:pt x="1231" y="909"/>
                </a:lnTo>
                <a:lnTo>
                  <a:pt x="1237" y="904"/>
                </a:lnTo>
                <a:lnTo>
                  <a:pt x="1242" y="899"/>
                </a:lnTo>
                <a:lnTo>
                  <a:pt x="1242" y="894"/>
                </a:lnTo>
                <a:lnTo>
                  <a:pt x="2276" y="2364"/>
                </a:lnTo>
                <a:lnTo>
                  <a:pt x="1502" y="94"/>
                </a:lnTo>
                <a:lnTo>
                  <a:pt x="1502" y="99"/>
                </a:lnTo>
                <a:lnTo>
                  <a:pt x="1512" y="99"/>
                </a:lnTo>
                <a:lnTo>
                  <a:pt x="1512" y="94"/>
                </a:lnTo>
                <a:lnTo>
                  <a:pt x="1507" y="94"/>
                </a:lnTo>
                <a:lnTo>
                  <a:pt x="1502" y="94"/>
                </a:lnTo>
                <a:lnTo>
                  <a:pt x="2276" y="2364"/>
                </a:lnTo>
                <a:lnTo>
                  <a:pt x="1522" y="156"/>
                </a:lnTo>
                <a:lnTo>
                  <a:pt x="1522" y="161"/>
                </a:lnTo>
                <a:lnTo>
                  <a:pt x="1528" y="156"/>
                </a:lnTo>
                <a:lnTo>
                  <a:pt x="1522" y="156"/>
                </a:lnTo>
                <a:lnTo>
                  <a:pt x="2276" y="2364"/>
                </a:lnTo>
                <a:lnTo>
                  <a:pt x="3346" y="1579"/>
                </a:lnTo>
                <a:lnTo>
                  <a:pt x="3325" y="1507"/>
                </a:lnTo>
                <a:lnTo>
                  <a:pt x="3299" y="1455"/>
                </a:lnTo>
                <a:lnTo>
                  <a:pt x="3304" y="1476"/>
                </a:lnTo>
                <a:lnTo>
                  <a:pt x="3346" y="1579"/>
                </a:lnTo>
                <a:lnTo>
                  <a:pt x="2276" y="2364"/>
                </a:lnTo>
                <a:lnTo>
                  <a:pt x="1491" y="442"/>
                </a:lnTo>
                <a:lnTo>
                  <a:pt x="1486" y="442"/>
                </a:lnTo>
                <a:lnTo>
                  <a:pt x="1486" y="447"/>
                </a:lnTo>
                <a:lnTo>
                  <a:pt x="1491" y="442"/>
                </a:lnTo>
                <a:lnTo>
                  <a:pt x="2276" y="2364"/>
                </a:lnTo>
                <a:lnTo>
                  <a:pt x="1512" y="83"/>
                </a:lnTo>
                <a:lnTo>
                  <a:pt x="1507" y="89"/>
                </a:lnTo>
                <a:lnTo>
                  <a:pt x="1512" y="89"/>
                </a:lnTo>
                <a:lnTo>
                  <a:pt x="1512" y="83"/>
                </a:lnTo>
                <a:lnTo>
                  <a:pt x="2276" y="2364"/>
                </a:lnTo>
                <a:lnTo>
                  <a:pt x="1522" y="166"/>
                </a:lnTo>
                <a:lnTo>
                  <a:pt x="1528" y="166"/>
                </a:lnTo>
                <a:lnTo>
                  <a:pt x="1528" y="161"/>
                </a:lnTo>
                <a:lnTo>
                  <a:pt x="1522" y="161"/>
                </a:lnTo>
                <a:lnTo>
                  <a:pt x="1522" y="166"/>
                </a:lnTo>
                <a:lnTo>
                  <a:pt x="1522" y="161"/>
                </a:lnTo>
                <a:lnTo>
                  <a:pt x="1522" y="166"/>
                </a:lnTo>
                <a:lnTo>
                  <a:pt x="2276" y="2364"/>
                </a:lnTo>
                <a:lnTo>
                  <a:pt x="1522" y="208"/>
                </a:lnTo>
                <a:lnTo>
                  <a:pt x="1522" y="203"/>
                </a:lnTo>
                <a:lnTo>
                  <a:pt x="1528" y="203"/>
                </a:lnTo>
                <a:lnTo>
                  <a:pt x="1533" y="198"/>
                </a:lnTo>
                <a:lnTo>
                  <a:pt x="1538" y="198"/>
                </a:lnTo>
                <a:lnTo>
                  <a:pt x="1538" y="192"/>
                </a:lnTo>
                <a:lnTo>
                  <a:pt x="1543" y="187"/>
                </a:lnTo>
                <a:lnTo>
                  <a:pt x="1543" y="182"/>
                </a:lnTo>
                <a:lnTo>
                  <a:pt x="1543" y="177"/>
                </a:lnTo>
                <a:lnTo>
                  <a:pt x="1538" y="177"/>
                </a:lnTo>
                <a:lnTo>
                  <a:pt x="1533" y="177"/>
                </a:lnTo>
                <a:lnTo>
                  <a:pt x="1517" y="182"/>
                </a:lnTo>
                <a:lnTo>
                  <a:pt x="1517" y="187"/>
                </a:lnTo>
                <a:lnTo>
                  <a:pt x="1512" y="192"/>
                </a:lnTo>
                <a:lnTo>
                  <a:pt x="1512" y="198"/>
                </a:lnTo>
                <a:lnTo>
                  <a:pt x="1507" y="203"/>
                </a:lnTo>
                <a:lnTo>
                  <a:pt x="1512" y="203"/>
                </a:lnTo>
                <a:lnTo>
                  <a:pt x="1507" y="208"/>
                </a:lnTo>
                <a:lnTo>
                  <a:pt x="1512" y="203"/>
                </a:lnTo>
                <a:lnTo>
                  <a:pt x="1512" y="208"/>
                </a:lnTo>
                <a:lnTo>
                  <a:pt x="1517" y="208"/>
                </a:lnTo>
                <a:lnTo>
                  <a:pt x="1522" y="203"/>
                </a:lnTo>
                <a:lnTo>
                  <a:pt x="1522" y="208"/>
                </a:lnTo>
                <a:lnTo>
                  <a:pt x="2276" y="2364"/>
                </a:lnTo>
                <a:lnTo>
                  <a:pt x="1408" y="416"/>
                </a:lnTo>
                <a:lnTo>
                  <a:pt x="1403" y="411"/>
                </a:lnTo>
                <a:lnTo>
                  <a:pt x="1398" y="411"/>
                </a:lnTo>
                <a:lnTo>
                  <a:pt x="1393" y="411"/>
                </a:lnTo>
                <a:lnTo>
                  <a:pt x="1393" y="416"/>
                </a:lnTo>
                <a:lnTo>
                  <a:pt x="1387" y="416"/>
                </a:lnTo>
                <a:lnTo>
                  <a:pt x="1387" y="421"/>
                </a:lnTo>
                <a:lnTo>
                  <a:pt x="1393" y="421"/>
                </a:lnTo>
                <a:lnTo>
                  <a:pt x="1393" y="426"/>
                </a:lnTo>
                <a:lnTo>
                  <a:pt x="1398" y="421"/>
                </a:lnTo>
                <a:lnTo>
                  <a:pt x="1403" y="416"/>
                </a:lnTo>
                <a:lnTo>
                  <a:pt x="1408" y="416"/>
                </a:lnTo>
                <a:lnTo>
                  <a:pt x="2276" y="2364"/>
                </a:lnTo>
                <a:lnTo>
                  <a:pt x="1507" y="104"/>
                </a:lnTo>
                <a:lnTo>
                  <a:pt x="1507" y="109"/>
                </a:lnTo>
                <a:lnTo>
                  <a:pt x="1512" y="109"/>
                </a:lnTo>
                <a:lnTo>
                  <a:pt x="1512" y="114"/>
                </a:lnTo>
                <a:lnTo>
                  <a:pt x="1512" y="109"/>
                </a:lnTo>
                <a:lnTo>
                  <a:pt x="1512" y="114"/>
                </a:lnTo>
                <a:lnTo>
                  <a:pt x="1517" y="109"/>
                </a:lnTo>
                <a:lnTo>
                  <a:pt x="1522" y="104"/>
                </a:lnTo>
                <a:lnTo>
                  <a:pt x="1528" y="104"/>
                </a:lnTo>
                <a:lnTo>
                  <a:pt x="1522" y="99"/>
                </a:lnTo>
                <a:lnTo>
                  <a:pt x="1517" y="99"/>
                </a:lnTo>
                <a:lnTo>
                  <a:pt x="1507" y="104"/>
                </a:lnTo>
                <a:lnTo>
                  <a:pt x="2276" y="2364"/>
                </a:lnTo>
                <a:lnTo>
                  <a:pt x="1439" y="535"/>
                </a:lnTo>
                <a:lnTo>
                  <a:pt x="1439" y="530"/>
                </a:lnTo>
                <a:lnTo>
                  <a:pt x="1434" y="525"/>
                </a:lnTo>
                <a:lnTo>
                  <a:pt x="1429" y="530"/>
                </a:lnTo>
                <a:lnTo>
                  <a:pt x="1434" y="535"/>
                </a:lnTo>
                <a:lnTo>
                  <a:pt x="1439" y="535"/>
                </a:lnTo>
                <a:lnTo>
                  <a:pt x="2276" y="2364"/>
                </a:lnTo>
                <a:lnTo>
                  <a:pt x="1408" y="608"/>
                </a:lnTo>
                <a:lnTo>
                  <a:pt x="1413" y="608"/>
                </a:lnTo>
                <a:lnTo>
                  <a:pt x="1419" y="603"/>
                </a:lnTo>
                <a:lnTo>
                  <a:pt x="1413" y="598"/>
                </a:lnTo>
                <a:lnTo>
                  <a:pt x="1408" y="603"/>
                </a:lnTo>
                <a:lnTo>
                  <a:pt x="1408" y="608"/>
                </a:lnTo>
                <a:lnTo>
                  <a:pt x="2276" y="2364"/>
                </a:lnTo>
                <a:lnTo>
                  <a:pt x="1444" y="385"/>
                </a:lnTo>
                <a:lnTo>
                  <a:pt x="1444" y="390"/>
                </a:lnTo>
                <a:lnTo>
                  <a:pt x="1439" y="385"/>
                </a:lnTo>
                <a:lnTo>
                  <a:pt x="1439" y="390"/>
                </a:lnTo>
                <a:lnTo>
                  <a:pt x="1434" y="390"/>
                </a:lnTo>
                <a:lnTo>
                  <a:pt x="1429" y="390"/>
                </a:lnTo>
                <a:lnTo>
                  <a:pt x="1429" y="395"/>
                </a:lnTo>
                <a:lnTo>
                  <a:pt x="1429" y="400"/>
                </a:lnTo>
                <a:lnTo>
                  <a:pt x="1429" y="405"/>
                </a:lnTo>
                <a:lnTo>
                  <a:pt x="1429" y="411"/>
                </a:lnTo>
                <a:lnTo>
                  <a:pt x="1429" y="405"/>
                </a:lnTo>
                <a:lnTo>
                  <a:pt x="1429" y="411"/>
                </a:lnTo>
                <a:lnTo>
                  <a:pt x="1429" y="416"/>
                </a:lnTo>
                <a:lnTo>
                  <a:pt x="1434" y="411"/>
                </a:lnTo>
                <a:lnTo>
                  <a:pt x="1434" y="416"/>
                </a:lnTo>
                <a:lnTo>
                  <a:pt x="1439" y="416"/>
                </a:lnTo>
                <a:lnTo>
                  <a:pt x="1444" y="416"/>
                </a:lnTo>
                <a:lnTo>
                  <a:pt x="1450" y="411"/>
                </a:lnTo>
                <a:lnTo>
                  <a:pt x="1455" y="411"/>
                </a:lnTo>
                <a:lnTo>
                  <a:pt x="1460" y="405"/>
                </a:lnTo>
                <a:lnTo>
                  <a:pt x="1460" y="400"/>
                </a:lnTo>
                <a:lnTo>
                  <a:pt x="1465" y="400"/>
                </a:lnTo>
                <a:lnTo>
                  <a:pt x="1460" y="395"/>
                </a:lnTo>
                <a:lnTo>
                  <a:pt x="1465" y="395"/>
                </a:lnTo>
                <a:lnTo>
                  <a:pt x="1460" y="395"/>
                </a:lnTo>
                <a:lnTo>
                  <a:pt x="1460" y="390"/>
                </a:lnTo>
                <a:lnTo>
                  <a:pt x="1465" y="390"/>
                </a:lnTo>
                <a:lnTo>
                  <a:pt x="1460" y="390"/>
                </a:lnTo>
                <a:lnTo>
                  <a:pt x="1455" y="390"/>
                </a:lnTo>
                <a:lnTo>
                  <a:pt x="1455" y="385"/>
                </a:lnTo>
                <a:lnTo>
                  <a:pt x="1455" y="390"/>
                </a:lnTo>
                <a:lnTo>
                  <a:pt x="1455" y="385"/>
                </a:lnTo>
                <a:lnTo>
                  <a:pt x="1450" y="385"/>
                </a:lnTo>
                <a:lnTo>
                  <a:pt x="1450" y="390"/>
                </a:lnTo>
                <a:lnTo>
                  <a:pt x="1450" y="385"/>
                </a:lnTo>
                <a:lnTo>
                  <a:pt x="1444" y="385"/>
                </a:lnTo>
                <a:lnTo>
                  <a:pt x="2276" y="2364"/>
                </a:lnTo>
                <a:lnTo>
                  <a:pt x="1444" y="468"/>
                </a:lnTo>
                <a:lnTo>
                  <a:pt x="1434" y="473"/>
                </a:lnTo>
                <a:lnTo>
                  <a:pt x="1434" y="468"/>
                </a:lnTo>
                <a:lnTo>
                  <a:pt x="1429" y="463"/>
                </a:lnTo>
                <a:lnTo>
                  <a:pt x="1424" y="463"/>
                </a:lnTo>
                <a:lnTo>
                  <a:pt x="1419" y="468"/>
                </a:lnTo>
                <a:lnTo>
                  <a:pt x="1413" y="473"/>
                </a:lnTo>
                <a:lnTo>
                  <a:pt x="1408" y="483"/>
                </a:lnTo>
                <a:lnTo>
                  <a:pt x="1413" y="483"/>
                </a:lnTo>
                <a:lnTo>
                  <a:pt x="1408" y="489"/>
                </a:lnTo>
                <a:lnTo>
                  <a:pt x="1413" y="489"/>
                </a:lnTo>
                <a:lnTo>
                  <a:pt x="1419" y="489"/>
                </a:lnTo>
                <a:lnTo>
                  <a:pt x="1424" y="483"/>
                </a:lnTo>
                <a:lnTo>
                  <a:pt x="1429" y="483"/>
                </a:lnTo>
                <a:lnTo>
                  <a:pt x="1429" y="489"/>
                </a:lnTo>
                <a:lnTo>
                  <a:pt x="1434" y="489"/>
                </a:lnTo>
                <a:lnTo>
                  <a:pt x="1429" y="489"/>
                </a:lnTo>
                <a:lnTo>
                  <a:pt x="1434" y="489"/>
                </a:lnTo>
                <a:lnTo>
                  <a:pt x="1439" y="483"/>
                </a:lnTo>
                <a:lnTo>
                  <a:pt x="1444" y="478"/>
                </a:lnTo>
                <a:lnTo>
                  <a:pt x="1444" y="473"/>
                </a:lnTo>
                <a:lnTo>
                  <a:pt x="1444" y="468"/>
                </a:lnTo>
                <a:lnTo>
                  <a:pt x="2276" y="2364"/>
                </a:lnTo>
                <a:lnTo>
                  <a:pt x="1450" y="598"/>
                </a:lnTo>
                <a:lnTo>
                  <a:pt x="1455" y="592"/>
                </a:lnTo>
                <a:lnTo>
                  <a:pt x="1450" y="592"/>
                </a:lnTo>
                <a:lnTo>
                  <a:pt x="1450" y="598"/>
                </a:lnTo>
                <a:lnTo>
                  <a:pt x="2276" y="2364"/>
                </a:lnTo>
                <a:lnTo>
                  <a:pt x="3907" y="286"/>
                </a:lnTo>
                <a:lnTo>
                  <a:pt x="3902" y="286"/>
                </a:lnTo>
                <a:lnTo>
                  <a:pt x="3902" y="291"/>
                </a:lnTo>
                <a:lnTo>
                  <a:pt x="3907" y="291"/>
                </a:lnTo>
                <a:lnTo>
                  <a:pt x="3907" y="286"/>
                </a:lnTo>
                <a:lnTo>
                  <a:pt x="2276" y="2364"/>
                </a:lnTo>
                <a:lnTo>
                  <a:pt x="3876" y="255"/>
                </a:lnTo>
                <a:lnTo>
                  <a:pt x="3871" y="255"/>
                </a:lnTo>
                <a:lnTo>
                  <a:pt x="3865" y="250"/>
                </a:lnTo>
                <a:lnTo>
                  <a:pt x="3860" y="250"/>
                </a:lnTo>
                <a:lnTo>
                  <a:pt x="3845" y="244"/>
                </a:lnTo>
                <a:lnTo>
                  <a:pt x="3850" y="250"/>
                </a:lnTo>
                <a:lnTo>
                  <a:pt x="3845" y="255"/>
                </a:lnTo>
                <a:lnTo>
                  <a:pt x="3850" y="255"/>
                </a:lnTo>
                <a:lnTo>
                  <a:pt x="3855" y="255"/>
                </a:lnTo>
                <a:lnTo>
                  <a:pt x="3860" y="255"/>
                </a:lnTo>
                <a:lnTo>
                  <a:pt x="3865" y="255"/>
                </a:lnTo>
                <a:lnTo>
                  <a:pt x="3871" y="255"/>
                </a:lnTo>
                <a:lnTo>
                  <a:pt x="3871" y="260"/>
                </a:lnTo>
                <a:lnTo>
                  <a:pt x="3876" y="255"/>
                </a:lnTo>
                <a:lnTo>
                  <a:pt x="2276" y="2364"/>
                </a:lnTo>
                <a:lnTo>
                  <a:pt x="3793" y="198"/>
                </a:lnTo>
                <a:lnTo>
                  <a:pt x="3793" y="192"/>
                </a:lnTo>
                <a:lnTo>
                  <a:pt x="3788" y="192"/>
                </a:lnTo>
                <a:lnTo>
                  <a:pt x="3782" y="198"/>
                </a:lnTo>
                <a:lnTo>
                  <a:pt x="3782" y="203"/>
                </a:lnTo>
                <a:lnTo>
                  <a:pt x="3782" y="208"/>
                </a:lnTo>
                <a:lnTo>
                  <a:pt x="3788" y="203"/>
                </a:lnTo>
                <a:lnTo>
                  <a:pt x="3793" y="198"/>
                </a:lnTo>
                <a:lnTo>
                  <a:pt x="2276" y="2364"/>
                </a:lnTo>
                <a:lnTo>
                  <a:pt x="3814" y="234"/>
                </a:lnTo>
                <a:lnTo>
                  <a:pt x="3808" y="234"/>
                </a:lnTo>
                <a:lnTo>
                  <a:pt x="3819" y="234"/>
                </a:lnTo>
                <a:lnTo>
                  <a:pt x="3819" y="239"/>
                </a:lnTo>
                <a:lnTo>
                  <a:pt x="3824" y="239"/>
                </a:lnTo>
                <a:lnTo>
                  <a:pt x="3829" y="239"/>
                </a:lnTo>
                <a:lnTo>
                  <a:pt x="3829" y="234"/>
                </a:lnTo>
                <a:lnTo>
                  <a:pt x="3819" y="234"/>
                </a:lnTo>
                <a:lnTo>
                  <a:pt x="3814" y="234"/>
                </a:lnTo>
                <a:lnTo>
                  <a:pt x="2276" y="2364"/>
                </a:lnTo>
                <a:lnTo>
                  <a:pt x="3938" y="317"/>
                </a:lnTo>
                <a:lnTo>
                  <a:pt x="3933" y="317"/>
                </a:lnTo>
                <a:lnTo>
                  <a:pt x="3933" y="322"/>
                </a:lnTo>
                <a:lnTo>
                  <a:pt x="3938" y="317"/>
                </a:lnTo>
                <a:lnTo>
                  <a:pt x="2276" y="2364"/>
                </a:lnTo>
                <a:lnTo>
                  <a:pt x="644" y="0"/>
                </a:lnTo>
                <a:lnTo>
                  <a:pt x="686" y="89"/>
                </a:lnTo>
                <a:lnTo>
                  <a:pt x="717" y="172"/>
                </a:lnTo>
                <a:lnTo>
                  <a:pt x="686" y="78"/>
                </a:lnTo>
                <a:lnTo>
                  <a:pt x="650" y="0"/>
                </a:lnTo>
                <a:lnTo>
                  <a:pt x="644" y="0"/>
                </a:lnTo>
                <a:lnTo>
                  <a:pt x="2276" y="2364"/>
                </a:lnTo>
                <a:lnTo>
                  <a:pt x="738" y="509"/>
                </a:lnTo>
                <a:lnTo>
                  <a:pt x="728" y="452"/>
                </a:lnTo>
                <a:lnTo>
                  <a:pt x="728" y="411"/>
                </a:lnTo>
                <a:lnTo>
                  <a:pt x="712" y="385"/>
                </a:lnTo>
                <a:lnTo>
                  <a:pt x="728" y="447"/>
                </a:lnTo>
                <a:lnTo>
                  <a:pt x="738" y="509"/>
                </a:lnTo>
                <a:lnTo>
                  <a:pt x="2276" y="2364"/>
                </a:lnTo>
                <a:lnTo>
                  <a:pt x="5" y="982"/>
                </a:lnTo>
                <a:lnTo>
                  <a:pt x="11" y="982"/>
                </a:lnTo>
                <a:lnTo>
                  <a:pt x="11" y="977"/>
                </a:lnTo>
                <a:lnTo>
                  <a:pt x="0" y="982"/>
                </a:lnTo>
                <a:lnTo>
                  <a:pt x="0" y="987"/>
                </a:lnTo>
                <a:lnTo>
                  <a:pt x="5" y="982"/>
                </a:lnTo>
                <a:lnTo>
                  <a:pt x="2276" y="2364"/>
                </a:lnTo>
                <a:lnTo>
                  <a:pt x="4286" y="2998"/>
                </a:lnTo>
                <a:lnTo>
                  <a:pt x="4281" y="3003"/>
                </a:lnTo>
                <a:lnTo>
                  <a:pt x="4292" y="3003"/>
                </a:lnTo>
                <a:lnTo>
                  <a:pt x="4292" y="2998"/>
                </a:lnTo>
                <a:lnTo>
                  <a:pt x="4286" y="2998"/>
                </a:lnTo>
                <a:lnTo>
                  <a:pt x="2276" y="2364"/>
                </a:lnTo>
                <a:lnTo>
                  <a:pt x="3938" y="286"/>
                </a:lnTo>
                <a:lnTo>
                  <a:pt x="3933" y="286"/>
                </a:lnTo>
                <a:lnTo>
                  <a:pt x="3933" y="291"/>
                </a:lnTo>
                <a:lnTo>
                  <a:pt x="3938" y="291"/>
                </a:lnTo>
                <a:lnTo>
                  <a:pt x="3938" y="286"/>
                </a:lnTo>
                <a:lnTo>
                  <a:pt x="3938" y="291"/>
                </a:lnTo>
                <a:lnTo>
                  <a:pt x="3938" y="286"/>
                </a:lnTo>
                <a:lnTo>
                  <a:pt x="2276" y="2364"/>
                </a:lnTo>
                <a:lnTo>
                  <a:pt x="3985" y="296"/>
                </a:lnTo>
                <a:lnTo>
                  <a:pt x="3990" y="302"/>
                </a:lnTo>
                <a:lnTo>
                  <a:pt x="3990" y="296"/>
                </a:lnTo>
                <a:lnTo>
                  <a:pt x="3985" y="296"/>
                </a:lnTo>
                <a:lnTo>
                  <a:pt x="2276" y="2364"/>
                </a:lnTo>
                <a:lnTo>
                  <a:pt x="4364" y="3018"/>
                </a:lnTo>
                <a:lnTo>
                  <a:pt x="4364" y="3008"/>
                </a:lnTo>
                <a:lnTo>
                  <a:pt x="4359" y="3013"/>
                </a:lnTo>
                <a:lnTo>
                  <a:pt x="4359" y="3018"/>
                </a:lnTo>
                <a:lnTo>
                  <a:pt x="4364" y="3018"/>
                </a:lnTo>
                <a:lnTo>
                  <a:pt x="2276" y="2364"/>
                </a:lnTo>
                <a:lnTo>
                  <a:pt x="4369" y="515"/>
                </a:lnTo>
                <a:lnTo>
                  <a:pt x="4375" y="499"/>
                </a:lnTo>
                <a:lnTo>
                  <a:pt x="4369" y="494"/>
                </a:lnTo>
                <a:lnTo>
                  <a:pt x="4359" y="478"/>
                </a:lnTo>
                <a:lnTo>
                  <a:pt x="4343" y="473"/>
                </a:lnTo>
                <a:lnTo>
                  <a:pt x="4328" y="478"/>
                </a:lnTo>
                <a:lnTo>
                  <a:pt x="4292" y="483"/>
                </a:lnTo>
                <a:lnTo>
                  <a:pt x="4286" y="483"/>
                </a:lnTo>
                <a:lnTo>
                  <a:pt x="4286" y="473"/>
                </a:lnTo>
                <a:lnTo>
                  <a:pt x="4286" y="463"/>
                </a:lnTo>
                <a:lnTo>
                  <a:pt x="4271" y="442"/>
                </a:lnTo>
                <a:lnTo>
                  <a:pt x="4255" y="431"/>
                </a:lnTo>
                <a:lnTo>
                  <a:pt x="4260" y="426"/>
                </a:lnTo>
                <a:lnTo>
                  <a:pt x="4266" y="421"/>
                </a:lnTo>
                <a:lnTo>
                  <a:pt x="4276" y="411"/>
                </a:lnTo>
                <a:lnTo>
                  <a:pt x="4281" y="405"/>
                </a:lnTo>
                <a:lnTo>
                  <a:pt x="4276" y="395"/>
                </a:lnTo>
                <a:lnTo>
                  <a:pt x="4250" y="385"/>
                </a:lnTo>
                <a:lnTo>
                  <a:pt x="4234" y="374"/>
                </a:lnTo>
                <a:lnTo>
                  <a:pt x="4229" y="364"/>
                </a:lnTo>
                <a:lnTo>
                  <a:pt x="4229" y="359"/>
                </a:lnTo>
                <a:lnTo>
                  <a:pt x="4250" y="322"/>
                </a:lnTo>
                <a:lnTo>
                  <a:pt x="4250" y="312"/>
                </a:lnTo>
                <a:lnTo>
                  <a:pt x="4240" y="296"/>
                </a:lnTo>
                <a:lnTo>
                  <a:pt x="4208" y="291"/>
                </a:lnTo>
                <a:lnTo>
                  <a:pt x="4198" y="286"/>
                </a:lnTo>
                <a:lnTo>
                  <a:pt x="4193" y="276"/>
                </a:lnTo>
                <a:lnTo>
                  <a:pt x="4198" y="260"/>
                </a:lnTo>
                <a:lnTo>
                  <a:pt x="4208" y="239"/>
                </a:lnTo>
                <a:lnTo>
                  <a:pt x="4219" y="224"/>
                </a:lnTo>
                <a:lnTo>
                  <a:pt x="4208" y="218"/>
                </a:lnTo>
                <a:lnTo>
                  <a:pt x="4193" y="218"/>
                </a:lnTo>
                <a:lnTo>
                  <a:pt x="4177" y="218"/>
                </a:lnTo>
                <a:lnTo>
                  <a:pt x="4167" y="218"/>
                </a:lnTo>
                <a:lnTo>
                  <a:pt x="4162" y="208"/>
                </a:lnTo>
                <a:lnTo>
                  <a:pt x="4156" y="177"/>
                </a:lnTo>
                <a:lnTo>
                  <a:pt x="4156" y="166"/>
                </a:lnTo>
                <a:lnTo>
                  <a:pt x="4141" y="156"/>
                </a:lnTo>
                <a:lnTo>
                  <a:pt x="4099" y="135"/>
                </a:lnTo>
                <a:lnTo>
                  <a:pt x="4073" y="130"/>
                </a:lnTo>
                <a:lnTo>
                  <a:pt x="4079" y="130"/>
                </a:lnTo>
                <a:lnTo>
                  <a:pt x="4073" y="125"/>
                </a:lnTo>
                <a:lnTo>
                  <a:pt x="4063" y="114"/>
                </a:lnTo>
                <a:lnTo>
                  <a:pt x="4053" y="120"/>
                </a:lnTo>
                <a:lnTo>
                  <a:pt x="4042" y="125"/>
                </a:lnTo>
                <a:lnTo>
                  <a:pt x="4027" y="135"/>
                </a:lnTo>
                <a:lnTo>
                  <a:pt x="4006" y="146"/>
                </a:lnTo>
                <a:lnTo>
                  <a:pt x="3985" y="146"/>
                </a:lnTo>
                <a:lnTo>
                  <a:pt x="3975" y="140"/>
                </a:lnTo>
                <a:lnTo>
                  <a:pt x="3959" y="130"/>
                </a:lnTo>
                <a:lnTo>
                  <a:pt x="3954" y="120"/>
                </a:lnTo>
                <a:lnTo>
                  <a:pt x="3949" y="125"/>
                </a:lnTo>
                <a:lnTo>
                  <a:pt x="3943" y="140"/>
                </a:lnTo>
                <a:lnTo>
                  <a:pt x="3949" y="151"/>
                </a:lnTo>
                <a:lnTo>
                  <a:pt x="3954" y="156"/>
                </a:lnTo>
                <a:lnTo>
                  <a:pt x="3969" y="166"/>
                </a:lnTo>
                <a:lnTo>
                  <a:pt x="3969" y="172"/>
                </a:lnTo>
                <a:lnTo>
                  <a:pt x="3969" y="166"/>
                </a:lnTo>
                <a:lnTo>
                  <a:pt x="3980" y="177"/>
                </a:lnTo>
                <a:lnTo>
                  <a:pt x="3975" y="187"/>
                </a:lnTo>
                <a:lnTo>
                  <a:pt x="3975" y="198"/>
                </a:lnTo>
                <a:lnTo>
                  <a:pt x="3985" y="208"/>
                </a:lnTo>
                <a:lnTo>
                  <a:pt x="4011" y="234"/>
                </a:lnTo>
                <a:lnTo>
                  <a:pt x="4037" y="255"/>
                </a:lnTo>
                <a:lnTo>
                  <a:pt x="4042" y="276"/>
                </a:lnTo>
                <a:lnTo>
                  <a:pt x="4042" y="281"/>
                </a:lnTo>
                <a:lnTo>
                  <a:pt x="4032" y="291"/>
                </a:lnTo>
                <a:lnTo>
                  <a:pt x="3995" y="260"/>
                </a:lnTo>
                <a:lnTo>
                  <a:pt x="3969" y="244"/>
                </a:lnTo>
                <a:lnTo>
                  <a:pt x="3933" y="229"/>
                </a:lnTo>
                <a:lnTo>
                  <a:pt x="3912" y="218"/>
                </a:lnTo>
                <a:lnTo>
                  <a:pt x="3891" y="192"/>
                </a:lnTo>
                <a:lnTo>
                  <a:pt x="3850" y="151"/>
                </a:lnTo>
                <a:lnTo>
                  <a:pt x="3871" y="182"/>
                </a:lnTo>
                <a:lnTo>
                  <a:pt x="3881" y="192"/>
                </a:lnTo>
                <a:lnTo>
                  <a:pt x="3876" y="198"/>
                </a:lnTo>
                <a:lnTo>
                  <a:pt x="3876" y="192"/>
                </a:lnTo>
                <a:lnTo>
                  <a:pt x="3782" y="125"/>
                </a:lnTo>
                <a:lnTo>
                  <a:pt x="3788" y="120"/>
                </a:lnTo>
                <a:lnTo>
                  <a:pt x="3782" y="120"/>
                </a:lnTo>
                <a:lnTo>
                  <a:pt x="3788" y="120"/>
                </a:lnTo>
                <a:lnTo>
                  <a:pt x="3788" y="114"/>
                </a:lnTo>
                <a:lnTo>
                  <a:pt x="3782" y="114"/>
                </a:lnTo>
                <a:lnTo>
                  <a:pt x="3788" y="114"/>
                </a:lnTo>
                <a:lnTo>
                  <a:pt x="3782" y="114"/>
                </a:lnTo>
                <a:lnTo>
                  <a:pt x="3777" y="120"/>
                </a:lnTo>
                <a:lnTo>
                  <a:pt x="3694" y="57"/>
                </a:lnTo>
                <a:lnTo>
                  <a:pt x="3689" y="42"/>
                </a:lnTo>
                <a:lnTo>
                  <a:pt x="3689" y="37"/>
                </a:lnTo>
                <a:lnTo>
                  <a:pt x="3684" y="47"/>
                </a:lnTo>
                <a:lnTo>
                  <a:pt x="3678" y="42"/>
                </a:lnTo>
                <a:lnTo>
                  <a:pt x="3684" y="31"/>
                </a:lnTo>
                <a:lnTo>
                  <a:pt x="3684" y="26"/>
                </a:lnTo>
                <a:lnTo>
                  <a:pt x="3678" y="26"/>
                </a:lnTo>
                <a:lnTo>
                  <a:pt x="3678" y="11"/>
                </a:lnTo>
                <a:lnTo>
                  <a:pt x="3684" y="0"/>
                </a:lnTo>
                <a:lnTo>
                  <a:pt x="2858" y="0"/>
                </a:lnTo>
                <a:lnTo>
                  <a:pt x="2852" y="11"/>
                </a:lnTo>
                <a:lnTo>
                  <a:pt x="2837" y="16"/>
                </a:lnTo>
                <a:lnTo>
                  <a:pt x="2785" y="37"/>
                </a:lnTo>
                <a:lnTo>
                  <a:pt x="2774" y="42"/>
                </a:lnTo>
                <a:lnTo>
                  <a:pt x="2769" y="47"/>
                </a:lnTo>
                <a:lnTo>
                  <a:pt x="2774" y="63"/>
                </a:lnTo>
                <a:lnTo>
                  <a:pt x="2780" y="73"/>
                </a:lnTo>
                <a:lnTo>
                  <a:pt x="2780" y="78"/>
                </a:lnTo>
                <a:lnTo>
                  <a:pt x="2780" y="83"/>
                </a:lnTo>
                <a:lnTo>
                  <a:pt x="2774" y="89"/>
                </a:lnTo>
                <a:lnTo>
                  <a:pt x="2780" y="94"/>
                </a:lnTo>
                <a:lnTo>
                  <a:pt x="2795" y="104"/>
                </a:lnTo>
                <a:lnTo>
                  <a:pt x="2800" y="114"/>
                </a:lnTo>
                <a:lnTo>
                  <a:pt x="2795" y="125"/>
                </a:lnTo>
                <a:lnTo>
                  <a:pt x="2806" y="120"/>
                </a:lnTo>
                <a:lnTo>
                  <a:pt x="2806" y="114"/>
                </a:lnTo>
                <a:lnTo>
                  <a:pt x="2811" y="114"/>
                </a:lnTo>
                <a:lnTo>
                  <a:pt x="2816" y="109"/>
                </a:lnTo>
                <a:lnTo>
                  <a:pt x="2837" y="109"/>
                </a:lnTo>
                <a:lnTo>
                  <a:pt x="2858" y="104"/>
                </a:lnTo>
                <a:lnTo>
                  <a:pt x="2863" y="109"/>
                </a:lnTo>
                <a:lnTo>
                  <a:pt x="2863" y="120"/>
                </a:lnTo>
                <a:lnTo>
                  <a:pt x="2858" y="120"/>
                </a:lnTo>
                <a:lnTo>
                  <a:pt x="2852" y="125"/>
                </a:lnTo>
                <a:lnTo>
                  <a:pt x="2858" y="130"/>
                </a:lnTo>
                <a:lnTo>
                  <a:pt x="2868" y="140"/>
                </a:lnTo>
                <a:lnTo>
                  <a:pt x="2868" y="151"/>
                </a:lnTo>
                <a:lnTo>
                  <a:pt x="2868" y="156"/>
                </a:lnTo>
                <a:lnTo>
                  <a:pt x="2863" y="172"/>
                </a:lnTo>
                <a:lnTo>
                  <a:pt x="2858" y="177"/>
                </a:lnTo>
                <a:lnTo>
                  <a:pt x="2847" y="177"/>
                </a:lnTo>
                <a:lnTo>
                  <a:pt x="2842" y="182"/>
                </a:lnTo>
                <a:lnTo>
                  <a:pt x="2842" y="192"/>
                </a:lnTo>
                <a:lnTo>
                  <a:pt x="2837" y="208"/>
                </a:lnTo>
                <a:lnTo>
                  <a:pt x="2837" y="213"/>
                </a:lnTo>
                <a:lnTo>
                  <a:pt x="2837" y="218"/>
                </a:lnTo>
                <a:lnTo>
                  <a:pt x="2837" y="239"/>
                </a:lnTo>
                <a:lnTo>
                  <a:pt x="2837" y="244"/>
                </a:lnTo>
                <a:lnTo>
                  <a:pt x="2832" y="244"/>
                </a:lnTo>
                <a:lnTo>
                  <a:pt x="2816" y="244"/>
                </a:lnTo>
                <a:lnTo>
                  <a:pt x="2811" y="239"/>
                </a:lnTo>
                <a:lnTo>
                  <a:pt x="2800" y="229"/>
                </a:lnTo>
                <a:lnTo>
                  <a:pt x="2795" y="229"/>
                </a:lnTo>
                <a:lnTo>
                  <a:pt x="2795" y="234"/>
                </a:lnTo>
                <a:lnTo>
                  <a:pt x="2800" y="239"/>
                </a:lnTo>
                <a:lnTo>
                  <a:pt x="2806" y="260"/>
                </a:lnTo>
                <a:lnTo>
                  <a:pt x="2800" y="270"/>
                </a:lnTo>
                <a:lnTo>
                  <a:pt x="2795" y="270"/>
                </a:lnTo>
                <a:lnTo>
                  <a:pt x="2790" y="270"/>
                </a:lnTo>
                <a:lnTo>
                  <a:pt x="2790" y="281"/>
                </a:lnTo>
                <a:lnTo>
                  <a:pt x="2795" y="291"/>
                </a:lnTo>
                <a:lnTo>
                  <a:pt x="2785" y="291"/>
                </a:lnTo>
                <a:lnTo>
                  <a:pt x="2790" y="296"/>
                </a:lnTo>
                <a:lnTo>
                  <a:pt x="2811" y="312"/>
                </a:lnTo>
                <a:lnTo>
                  <a:pt x="2816" y="312"/>
                </a:lnTo>
                <a:lnTo>
                  <a:pt x="2816" y="327"/>
                </a:lnTo>
                <a:lnTo>
                  <a:pt x="2816" y="333"/>
                </a:lnTo>
                <a:lnTo>
                  <a:pt x="2811" y="327"/>
                </a:lnTo>
                <a:lnTo>
                  <a:pt x="2806" y="322"/>
                </a:lnTo>
                <a:lnTo>
                  <a:pt x="2800" y="322"/>
                </a:lnTo>
                <a:lnTo>
                  <a:pt x="2795" y="327"/>
                </a:lnTo>
                <a:lnTo>
                  <a:pt x="2800" y="333"/>
                </a:lnTo>
                <a:lnTo>
                  <a:pt x="2806" y="338"/>
                </a:lnTo>
                <a:lnTo>
                  <a:pt x="2800" y="338"/>
                </a:lnTo>
                <a:lnTo>
                  <a:pt x="2795" y="333"/>
                </a:lnTo>
                <a:lnTo>
                  <a:pt x="2780" y="322"/>
                </a:lnTo>
                <a:lnTo>
                  <a:pt x="2774" y="327"/>
                </a:lnTo>
                <a:lnTo>
                  <a:pt x="2774" y="333"/>
                </a:lnTo>
                <a:lnTo>
                  <a:pt x="2785" y="338"/>
                </a:lnTo>
                <a:lnTo>
                  <a:pt x="2790" y="348"/>
                </a:lnTo>
                <a:lnTo>
                  <a:pt x="2790" y="353"/>
                </a:lnTo>
                <a:lnTo>
                  <a:pt x="2785" y="353"/>
                </a:lnTo>
                <a:lnTo>
                  <a:pt x="2774" y="353"/>
                </a:lnTo>
                <a:lnTo>
                  <a:pt x="2769" y="353"/>
                </a:lnTo>
                <a:lnTo>
                  <a:pt x="2774" y="359"/>
                </a:lnTo>
                <a:lnTo>
                  <a:pt x="2785" y="364"/>
                </a:lnTo>
                <a:lnTo>
                  <a:pt x="2785" y="369"/>
                </a:lnTo>
                <a:lnTo>
                  <a:pt x="2785" y="374"/>
                </a:lnTo>
                <a:lnTo>
                  <a:pt x="2774" y="390"/>
                </a:lnTo>
                <a:lnTo>
                  <a:pt x="2774" y="395"/>
                </a:lnTo>
                <a:lnTo>
                  <a:pt x="2774" y="400"/>
                </a:lnTo>
                <a:lnTo>
                  <a:pt x="2785" y="395"/>
                </a:lnTo>
                <a:lnTo>
                  <a:pt x="2790" y="395"/>
                </a:lnTo>
                <a:lnTo>
                  <a:pt x="2790" y="405"/>
                </a:lnTo>
                <a:lnTo>
                  <a:pt x="2790" y="416"/>
                </a:lnTo>
                <a:lnTo>
                  <a:pt x="2790" y="426"/>
                </a:lnTo>
                <a:lnTo>
                  <a:pt x="2800" y="431"/>
                </a:lnTo>
                <a:lnTo>
                  <a:pt x="2806" y="431"/>
                </a:lnTo>
                <a:lnTo>
                  <a:pt x="2806" y="437"/>
                </a:lnTo>
                <a:lnTo>
                  <a:pt x="2800" y="437"/>
                </a:lnTo>
                <a:lnTo>
                  <a:pt x="2800" y="442"/>
                </a:lnTo>
                <a:lnTo>
                  <a:pt x="2800" y="447"/>
                </a:lnTo>
                <a:lnTo>
                  <a:pt x="2811" y="452"/>
                </a:lnTo>
                <a:lnTo>
                  <a:pt x="2832" y="452"/>
                </a:lnTo>
                <a:lnTo>
                  <a:pt x="2842" y="442"/>
                </a:lnTo>
                <a:lnTo>
                  <a:pt x="2847" y="447"/>
                </a:lnTo>
                <a:lnTo>
                  <a:pt x="2858" y="463"/>
                </a:lnTo>
                <a:lnTo>
                  <a:pt x="2863" y="463"/>
                </a:lnTo>
                <a:lnTo>
                  <a:pt x="2868" y="457"/>
                </a:lnTo>
                <a:lnTo>
                  <a:pt x="2868" y="468"/>
                </a:lnTo>
                <a:lnTo>
                  <a:pt x="2863" y="473"/>
                </a:lnTo>
                <a:lnTo>
                  <a:pt x="2847" y="478"/>
                </a:lnTo>
                <a:lnTo>
                  <a:pt x="2816" y="494"/>
                </a:lnTo>
                <a:lnTo>
                  <a:pt x="2785" y="520"/>
                </a:lnTo>
                <a:lnTo>
                  <a:pt x="2754" y="561"/>
                </a:lnTo>
                <a:lnTo>
                  <a:pt x="2774" y="556"/>
                </a:lnTo>
                <a:lnTo>
                  <a:pt x="2795" y="556"/>
                </a:lnTo>
                <a:lnTo>
                  <a:pt x="2800" y="561"/>
                </a:lnTo>
                <a:lnTo>
                  <a:pt x="2811" y="572"/>
                </a:lnTo>
                <a:lnTo>
                  <a:pt x="2821" y="587"/>
                </a:lnTo>
                <a:lnTo>
                  <a:pt x="2837" y="592"/>
                </a:lnTo>
                <a:lnTo>
                  <a:pt x="2842" y="592"/>
                </a:lnTo>
                <a:lnTo>
                  <a:pt x="2837" y="608"/>
                </a:lnTo>
                <a:lnTo>
                  <a:pt x="2821" y="629"/>
                </a:lnTo>
                <a:lnTo>
                  <a:pt x="2832" y="644"/>
                </a:lnTo>
                <a:lnTo>
                  <a:pt x="2837" y="650"/>
                </a:lnTo>
                <a:lnTo>
                  <a:pt x="2847" y="655"/>
                </a:lnTo>
                <a:lnTo>
                  <a:pt x="2878" y="655"/>
                </a:lnTo>
                <a:lnTo>
                  <a:pt x="2910" y="655"/>
                </a:lnTo>
                <a:lnTo>
                  <a:pt x="2920" y="660"/>
                </a:lnTo>
                <a:lnTo>
                  <a:pt x="2920" y="686"/>
                </a:lnTo>
                <a:lnTo>
                  <a:pt x="2925" y="702"/>
                </a:lnTo>
                <a:lnTo>
                  <a:pt x="2930" y="707"/>
                </a:lnTo>
                <a:lnTo>
                  <a:pt x="2951" y="696"/>
                </a:lnTo>
                <a:lnTo>
                  <a:pt x="2977" y="681"/>
                </a:lnTo>
                <a:lnTo>
                  <a:pt x="2977" y="686"/>
                </a:lnTo>
                <a:lnTo>
                  <a:pt x="2998" y="727"/>
                </a:lnTo>
                <a:lnTo>
                  <a:pt x="3029" y="769"/>
                </a:lnTo>
                <a:lnTo>
                  <a:pt x="3019" y="769"/>
                </a:lnTo>
                <a:lnTo>
                  <a:pt x="3008" y="774"/>
                </a:lnTo>
                <a:lnTo>
                  <a:pt x="3013" y="774"/>
                </a:lnTo>
                <a:lnTo>
                  <a:pt x="3034" y="774"/>
                </a:lnTo>
                <a:lnTo>
                  <a:pt x="3060" y="800"/>
                </a:lnTo>
                <a:lnTo>
                  <a:pt x="3045" y="769"/>
                </a:lnTo>
                <a:lnTo>
                  <a:pt x="3050" y="774"/>
                </a:lnTo>
                <a:lnTo>
                  <a:pt x="3055" y="774"/>
                </a:lnTo>
                <a:lnTo>
                  <a:pt x="3071" y="790"/>
                </a:lnTo>
                <a:lnTo>
                  <a:pt x="3081" y="800"/>
                </a:lnTo>
                <a:lnTo>
                  <a:pt x="3086" y="800"/>
                </a:lnTo>
                <a:lnTo>
                  <a:pt x="3091" y="800"/>
                </a:lnTo>
                <a:lnTo>
                  <a:pt x="3091" y="790"/>
                </a:lnTo>
                <a:lnTo>
                  <a:pt x="3076" y="774"/>
                </a:lnTo>
                <a:lnTo>
                  <a:pt x="3071" y="769"/>
                </a:lnTo>
                <a:lnTo>
                  <a:pt x="3081" y="769"/>
                </a:lnTo>
                <a:lnTo>
                  <a:pt x="3076" y="764"/>
                </a:lnTo>
                <a:lnTo>
                  <a:pt x="3071" y="764"/>
                </a:lnTo>
                <a:lnTo>
                  <a:pt x="3091" y="753"/>
                </a:lnTo>
                <a:lnTo>
                  <a:pt x="3102" y="753"/>
                </a:lnTo>
                <a:lnTo>
                  <a:pt x="3097" y="759"/>
                </a:lnTo>
                <a:lnTo>
                  <a:pt x="3097" y="764"/>
                </a:lnTo>
                <a:lnTo>
                  <a:pt x="3091" y="764"/>
                </a:lnTo>
                <a:lnTo>
                  <a:pt x="3086" y="764"/>
                </a:lnTo>
                <a:lnTo>
                  <a:pt x="3138" y="759"/>
                </a:lnTo>
                <a:lnTo>
                  <a:pt x="3154" y="753"/>
                </a:lnTo>
                <a:lnTo>
                  <a:pt x="3149" y="753"/>
                </a:lnTo>
                <a:lnTo>
                  <a:pt x="3123" y="753"/>
                </a:lnTo>
                <a:lnTo>
                  <a:pt x="3117" y="753"/>
                </a:lnTo>
                <a:lnTo>
                  <a:pt x="3133" y="748"/>
                </a:lnTo>
                <a:lnTo>
                  <a:pt x="3143" y="753"/>
                </a:lnTo>
                <a:lnTo>
                  <a:pt x="3149" y="753"/>
                </a:lnTo>
                <a:lnTo>
                  <a:pt x="3169" y="748"/>
                </a:lnTo>
                <a:lnTo>
                  <a:pt x="3185" y="748"/>
                </a:lnTo>
                <a:lnTo>
                  <a:pt x="3211" y="743"/>
                </a:lnTo>
                <a:lnTo>
                  <a:pt x="3237" y="733"/>
                </a:lnTo>
                <a:lnTo>
                  <a:pt x="3247" y="753"/>
                </a:lnTo>
                <a:lnTo>
                  <a:pt x="3263" y="764"/>
                </a:lnTo>
                <a:lnTo>
                  <a:pt x="3284" y="769"/>
                </a:lnTo>
                <a:lnTo>
                  <a:pt x="3310" y="769"/>
                </a:lnTo>
                <a:lnTo>
                  <a:pt x="3330" y="785"/>
                </a:lnTo>
                <a:lnTo>
                  <a:pt x="3320" y="811"/>
                </a:lnTo>
                <a:lnTo>
                  <a:pt x="3320" y="821"/>
                </a:lnTo>
                <a:lnTo>
                  <a:pt x="3330" y="831"/>
                </a:lnTo>
                <a:lnTo>
                  <a:pt x="3341" y="837"/>
                </a:lnTo>
                <a:lnTo>
                  <a:pt x="3351" y="847"/>
                </a:lnTo>
                <a:lnTo>
                  <a:pt x="3362" y="868"/>
                </a:lnTo>
                <a:lnTo>
                  <a:pt x="3367" y="894"/>
                </a:lnTo>
                <a:lnTo>
                  <a:pt x="3367" y="904"/>
                </a:lnTo>
                <a:lnTo>
                  <a:pt x="3377" y="909"/>
                </a:lnTo>
                <a:lnTo>
                  <a:pt x="3398" y="909"/>
                </a:lnTo>
                <a:lnTo>
                  <a:pt x="3403" y="935"/>
                </a:lnTo>
                <a:lnTo>
                  <a:pt x="3403" y="956"/>
                </a:lnTo>
                <a:lnTo>
                  <a:pt x="3393" y="972"/>
                </a:lnTo>
                <a:lnTo>
                  <a:pt x="3382" y="961"/>
                </a:lnTo>
                <a:lnTo>
                  <a:pt x="3377" y="951"/>
                </a:lnTo>
                <a:lnTo>
                  <a:pt x="3367" y="956"/>
                </a:lnTo>
                <a:lnTo>
                  <a:pt x="3362" y="972"/>
                </a:lnTo>
                <a:lnTo>
                  <a:pt x="3367" y="992"/>
                </a:lnTo>
                <a:lnTo>
                  <a:pt x="3372" y="1003"/>
                </a:lnTo>
                <a:lnTo>
                  <a:pt x="3372" y="1008"/>
                </a:lnTo>
                <a:lnTo>
                  <a:pt x="3362" y="1008"/>
                </a:lnTo>
                <a:lnTo>
                  <a:pt x="3351" y="1008"/>
                </a:lnTo>
                <a:lnTo>
                  <a:pt x="3346" y="1018"/>
                </a:lnTo>
                <a:lnTo>
                  <a:pt x="3247" y="1034"/>
                </a:lnTo>
                <a:lnTo>
                  <a:pt x="3206" y="1039"/>
                </a:lnTo>
                <a:lnTo>
                  <a:pt x="3185" y="1034"/>
                </a:lnTo>
                <a:lnTo>
                  <a:pt x="3164" y="1029"/>
                </a:lnTo>
                <a:lnTo>
                  <a:pt x="3154" y="1018"/>
                </a:lnTo>
                <a:lnTo>
                  <a:pt x="3159" y="1008"/>
                </a:lnTo>
                <a:lnTo>
                  <a:pt x="3175" y="998"/>
                </a:lnTo>
                <a:lnTo>
                  <a:pt x="3164" y="1003"/>
                </a:lnTo>
                <a:lnTo>
                  <a:pt x="3149" y="1008"/>
                </a:lnTo>
                <a:lnTo>
                  <a:pt x="3143" y="1024"/>
                </a:lnTo>
                <a:lnTo>
                  <a:pt x="3128" y="1018"/>
                </a:lnTo>
                <a:lnTo>
                  <a:pt x="3123" y="946"/>
                </a:lnTo>
                <a:lnTo>
                  <a:pt x="3112" y="894"/>
                </a:lnTo>
                <a:lnTo>
                  <a:pt x="3097" y="847"/>
                </a:lnTo>
                <a:lnTo>
                  <a:pt x="3112" y="904"/>
                </a:lnTo>
                <a:lnTo>
                  <a:pt x="3117" y="966"/>
                </a:lnTo>
                <a:lnTo>
                  <a:pt x="3117" y="1018"/>
                </a:lnTo>
                <a:lnTo>
                  <a:pt x="3097" y="1024"/>
                </a:lnTo>
                <a:lnTo>
                  <a:pt x="3102" y="992"/>
                </a:lnTo>
                <a:lnTo>
                  <a:pt x="3102" y="977"/>
                </a:lnTo>
                <a:lnTo>
                  <a:pt x="3097" y="982"/>
                </a:lnTo>
                <a:lnTo>
                  <a:pt x="3091" y="1013"/>
                </a:lnTo>
                <a:lnTo>
                  <a:pt x="3086" y="1013"/>
                </a:lnTo>
                <a:lnTo>
                  <a:pt x="3102" y="951"/>
                </a:lnTo>
                <a:lnTo>
                  <a:pt x="3102" y="920"/>
                </a:lnTo>
                <a:lnTo>
                  <a:pt x="3097" y="894"/>
                </a:lnTo>
                <a:lnTo>
                  <a:pt x="3081" y="847"/>
                </a:lnTo>
                <a:lnTo>
                  <a:pt x="3071" y="831"/>
                </a:lnTo>
                <a:lnTo>
                  <a:pt x="3060" y="821"/>
                </a:lnTo>
                <a:lnTo>
                  <a:pt x="3050" y="816"/>
                </a:lnTo>
                <a:lnTo>
                  <a:pt x="3060" y="831"/>
                </a:lnTo>
                <a:lnTo>
                  <a:pt x="3076" y="868"/>
                </a:lnTo>
                <a:lnTo>
                  <a:pt x="3086" y="915"/>
                </a:lnTo>
                <a:lnTo>
                  <a:pt x="3091" y="925"/>
                </a:lnTo>
                <a:lnTo>
                  <a:pt x="3086" y="920"/>
                </a:lnTo>
                <a:lnTo>
                  <a:pt x="3071" y="873"/>
                </a:lnTo>
                <a:lnTo>
                  <a:pt x="3081" y="920"/>
                </a:lnTo>
                <a:lnTo>
                  <a:pt x="3081" y="935"/>
                </a:lnTo>
                <a:lnTo>
                  <a:pt x="3076" y="940"/>
                </a:lnTo>
                <a:lnTo>
                  <a:pt x="3071" y="935"/>
                </a:lnTo>
                <a:lnTo>
                  <a:pt x="3065" y="925"/>
                </a:lnTo>
                <a:lnTo>
                  <a:pt x="3060" y="925"/>
                </a:lnTo>
                <a:lnTo>
                  <a:pt x="3065" y="946"/>
                </a:lnTo>
                <a:lnTo>
                  <a:pt x="3071" y="951"/>
                </a:lnTo>
                <a:lnTo>
                  <a:pt x="3076" y="946"/>
                </a:lnTo>
                <a:lnTo>
                  <a:pt x="3081" y="946"/>
                </a:lnTo>
                <a:lnTo>
                  <a:pt x="3081" y="951"/>
                </a:lnTo>
                <a:lnTo>
                  <a:pt x="3076" y="956"/>
                </a:lnTo>
                <a:lnTo>
                  <a:pt x="3076" y="961"/>
                </a:lnTo>
                <a:lnTo>
                  <a:pt x="3081" y="982"/>
                </a:lnTo>
                <a:lnTo>
                  <a:pt x="3076" y="998"/>
                </a:lnTo>
                <a:lnTo>
                  <a:pt x="3065" y="1034"/>
                </a:lnTo>
                <a:lnTo>
                  <a:pt x="3060" y="1029"/>
                </a:lnTo>
                <a:lnTo>
                  <a:pt x="3050" y="1034"/>
                </a:lnTo>
                <a:lnTo>
                  <a:pt x="3045" y="1039"/>
                </a:lnTo>
                <a:lnTo>
                  <a:pt x="3045" y="1044"/>
                </a:lnTo>
                <a:lnTo>
                  <a:pt x="3050" y="1050"/>
                </a:lnTo>
                <a:lnTo>
                  <a:pt x="3039" y="1065"/>
                </a:lnTo>
                <a:lnTo>
                  <a:pt x="3034" y="1086"/>
                </a:lnTo>
                <a:lnTo>
                  <a:pt x="3034" y="1102"/>
                </a:lnTo>
                <a:lnTo>
                  <a:pt x="3045" y="1122"/>
                </a:lnTo>
                <a:lnTo>
                  <a:pt x="3060" y="1128"/>
                </a:lnTo>
                <a:lnTo>
                  <a:pt x="3086" y="1133"/>
                </a:lnTo>
                <a:lnTo>
                  <a:pt x="3149" y="1128"/>
                </a:lnTo>
                <a:lnTo>
                  <a:pt x="3237" y="1107"/>
                </a:lnTo>
                <a:lnTo>
                  <a:pt x="3175" y="1117"/>
                </a:lnTo>
                <a:lnTo>
                  <a:pt x="3143" y="1122"/>
                </a:lnTo>
                <a:lnTo>
                  <a:pt x="3123" y="1117"/>
                </a:lnTo>
                <a:lnTo>
                  <a:pt x="3102" y="1112"/>
                </a:lnTo>
                <a:lnTo>
                  <a:pt x="3117" y="1112"/>
                </a:lnTo>
                <a:lnTo>
                  <a:pt x="3185" y="1107"/>
                </a:lnTo>
                <a:lnTo>
                  <a:pt x="3190" y="1107"/>
                </a:lnTo>
                <a:lnTo>
                  <a:pt x="3195" y="1107"/>
                </a:lnTo>
                <a:lnTo>
                  <a:pt x="3258" y="1096"/>
                </a:lnTo>
                <a:lnTo>
                  <a:pt x="3336" y="1070"/>
                </a:lnTo>
                <a:lnTo>
                  <a:pt x="3356" y="1086"/>
                </a:lnTo>
                <a:lnTo>
                  <a:pt x="3367" y="1096"/>
                </a:lnTo>
                <a:lnTo>
                  <a:pt x="3382" y="1122"/>
                </a:lnTo>
                <a:lnTo>
                  <a:pt x="3388" y="1117"/>
                </a:lnTo>
                <a:lnTo>
                  <a:pt x="3398" y="1122"/>
                </a:lnTo>
                <a:lnTo>
                  <a:pt x="3398" y="1133"/>
                </a:lnTo>
                <a:lnTo>
                  <a:pt x="3403" y="1133"/>
                </a:lnTo>
                <a:lnTo>
                  <a:pt x="3403" y="1122"/>
                </a:lnTo>
                <a:lnTo>
                  <a:pt x="3424" y="1128"/>
                </a:lnTo>
                <a:lnTo>
                  <a:pt x="3429" y="1128"/>
                </a:lnTo>
                <a:lnTo>
                  <a:pt x="3429" y="1122"/>
                </a:lnTo>
                <a:lnTo>
                  <a:pt x="3429" y="1107"/>
                </a:lnTo>
                <a:lnTo>
                  <a:pt x="3414" y="1091"/>
                </a:lnTo>
                <a:lnTo>
                  <a:pt x="3403" y="1081"/>
                </a:lnTo>
                <a:lnTo>
                  <a:pt x="3382" y="1076"/>
                </a:lnTo>
                <a:lnTo>
                  <a:pt x="3367" y="1060"/>
                </a:lnTo>
                <a:lnTo>
                  <a:pt x="3382" y="1055"/>
                </a:lnTo>
                <a:lnTo>
                  <a:pt x="3403" y="1044"/>
                </a:lnTo>
                <a:lnTo>
                  <a:pt x="3388" y="1050"/>
                </a:lnTo>
                <a:lnTo>
                  <a:pt x="3403" y="1029"/>
                </a:lnTo>
                <a:lnTo>
                  <a:pt x="3408" y="1029"/>
                </a:lnTo>
                <a:lnTo>
                  <a:pt x="3414" y="1029"/>
                </a:lnTo>
                <a:lnTo>
                  <a:pt x="3408" y="1029"/>
                </a:lnTo>
                <a:lnTo>
                  <a:pt x="3450" y="1008"/>
                </a:lnTo>
                <a:lnTo>
                  <a:pt x="3408" y="1018"/>
                </a:lnTo>
                <a:lnTo>
                  <a:pt x="3408" y="1013"/>
                </a:lnTo>
                <a:lnTo>
                  <a:pt x="3414" y="987"/>
                </a:lnTo>
                <a:lnTo>
                  <a:pt x="3429" y="961"/>
                </a:lnTo>
                <a:lnTo>
                  <a:pt x="3434" y="951"/>
                </a:lnTo>
                <a:lnTo>
                  <a:pt x="3429" y="946"/>
                </a:lnTo>
                <a:lnTo>
                  <a:pt x="3434" y="946"/>
                </a:lnTo>
                <a:lnTo>
                  <a:pt x="3460" y="992"/>
                </a:lnTo>
                <a:lnTo>
                  <a:pt x="3471" y="1008"/>
                </a:lnTo>
                <a:lnTo>
                  <a:pt x="3471" y="1013"/>
                </a:lnTo>
                <a:lnTo>
                  <a:pt x="3471" y="1018"/>
                </a:lnTo>
                <a:lnTo>
                  <a:pt x="3476" y="1018"/>
                </a:lnTo>
                <a:lnTo>
                  <a:pt x="3476" y="1024"/>
                </a:lnTo>
                <a:lnTo>
                  <a:pt x="3481" y="1034"/>
                </a:lnTo>
                <a:lnTo>
                  <a:pt x="3481" y="1029"/>
                </a:lnTo>
                <a:lnTo>
                  <a:pt x="3481" y="1034"/>
                </a:lnTo>
                <a:lnTo>
                  <a:pt x="3481" y="1029"/>
                </a:lnTo>
                <a:lnTo>
                  <a:pt x="3465" y="977"/>
                </a:lnTo>
                <a:lnTo>
                  <a:pt x="3460" y="982"/>
                </a:lnTo>
                <a:lnTo>
                  <a:pt x="3434" y="940"/>
                </a:lnTo>
                <a:lnTo>
                  <a:pt x="3434" y="915"/>
                </a:lnTo>
                <a:lnTo>
                  <a:pt x="3450" y="935"/>
                </a:lnTo>
                <a:lnTo>
                  <a:pt x="3460" y="925"/>
                </a:lnTo>
                <a:lnTo>
                  <a:pt x="3471" y="935"/>
                </a:lnTo>
                <a:lnTo>
                  <a:pt x="3476" y="940"/>
                </a:lnTo>
                <a:lnTo>
                  <a:pt x="3476" y="920"/>
                </a:lnTo>
                <a:lnTo>
                  <a:pt x="3471" y="852"/>
                </a:lnTo>
                <a:lnTo>
                  <a:pt x="3465" y="831"/>
                </a:lnTo>
                <a:lnTo>
                  <a:pt x="3450" y="790"/>
                </a:lnTo>
                <a:lnTo>
                  <a:pt x="3439" y="774"/>
                </a:lnTo>
                <a:lnTo>
                  <a:pt x="3424" y="769"/>
                </a:lnTo>
                <a:lnTo>
                  <a:pt x="3403" y="764"/>
                </a:lnTo>
                <a:lnTo>
                  <a:pt x="3398" y="759"/>
                </a:lnTo>
                <a:lnTo>
                  <a:pt x="3398" y="753"/>
                </a:lnTo>
                <a:lnTo>
                  <a:pt x="3408" y="753"/>
                </a:lnTo>
                <a:lnTo>
                  <a:pt x="3429" y="753"/>
                </a:lnTo>
                <a:lnTo>
                  <a:pt x="3450" y="774"/>
                </a:lnTo>
                <a:lnTo>
                  <a:pt x="3471" y="795"/>
                </a:lnTo>
                <a:lnTo>
                  <a:pt x="3476" y="821"/>
                </a:lnTo>
                <a:lnTo>
                  <a:pt x="3486" y="837"/>
                </a:lnTo>
                <a:lnTo>
                  <a:pt x="3476" y="805"/>
                </a:lnTo>
                <a:lnTo>
                  <a:pt x="3476" y="790"/>
                </a:lnTo>
                <a:lnTo>
                  <a:pt x="3481" y="800"/>
                </a:lnTo>
                <a:lnTo>
                  <a:pt x="3486" y="805"/>
                </a:lnTo>
                <a:lnTo>
                  <a:pt x="3491" y="811"/>
                </a:lnTo>
                <a:lnTo>
                  <a:pt x="3507" y="800"/>
                </a:lnTo>
                <a:lnTo>
                  <a:pt x="3512" y="805"/>
                </a:lnTo>
                <a:lnTo>
                  <a:pt x="3507" y="847"/>
                </a:lnTo>
                <a:lnTo>
                  <a:pt x="3507" y="899"/>
                </a:lnTo>
                <a:lnTo>
                  <a:pt x="3512" y="925"/>
                </a:lnTo>
                <a:lnTo>
                  <a:pt x="3523" y="935"/>
                </a:lnTo>
                <a:lnTo>
                  <a:pt x="3533" y="935"/>
                </a:lnTo>
                <a:lnTo>
                  <a:pt x="3538" y="925"/>
                </a:lnTo>
                <a:lnTo>
                  <a:pt x="3538" y="915"/>
                </a:lnTo>
                <a:lnTo>
                  <a:pt x="3528" y="909"/>
                </a:lnTo>
                <a:lnTo>
                  <a:pt x="3517" y="909"/>
                </a:lnTo>
                <a:lnTo>
                  <a:pt x="3517" y="904"/>
                </a:lnTo>
                <a:lnTo>
                  <a:pt x="3517" y="894"/>
                </a:lnTo>
                <a:lnTo>
                  <a:pt x="3533" y="868"/>
                </a:lnTo>
                <a:lnTo>
                  <a:pt x="3543" y="857"/>
                </a:lnTo>
                <a:lnTo>
                  <a:pt x="3549" y="857"/>
                </a:lnTo>
                <a:lnTo>
                  <a:pt x="3554" y="868"/>
                </a:lnTo>
                <a:lnTo>
                  <a:pt x="3554" y="894"/>
                </a:lnTo>
                <a:lnTo>
                  <a:pt x="3554" y="951"/>
                </a:lnTo>
                <a:lnTo>
                  <a:pt x="3564" y="982"/>
                </a:lnTo>
                <a:lnTo>
                  <a:pt x="3575" y="1003"/>
                </a:lnTo>
                <a:lnTo>
                  <a:pt x="3585" y="1013"/>
                </a:lnTo>
                <a:lnTo>
                  <a:pt x="3569" y="987"/>
                </a:lnTo>
                <a:lnTo>
                  <a:pt x="3569" y="977"/>
                </a:lnTo>
                <a:lnTo>
                  <a:pt x="3590" y="992"/>
                </a:lnTo>
                <a:lnTo>
                  <a:pt x="3606" y="1018"/>
                </a:lnTo>
                <a:lnTo>
                  <a:pt x="3616" y="1044"/>
                </a:lnTo>
                <a:lnTo>
                  <a:pt x="3627" y="1096"/>
                </a:lnTo>
                <a:lnTo>
                  <a:pt x="3627" y="1128"/>
                </a:lnTo>
                <a:lnTo>
                  <a:pt x="3621" y="1128"/>
                </a:lnTo>
                <a:lnTo>
                  <a:pt x="3621" y="1112"/>
                </a:lnTo>
                <a:lnTo>
                  <a:pt x="3611" y="1076"/>
                </a:lnTo>
                <a:lnTo>
                  <a:pt x="3606" y="1055"/>
                </a:lnTo>
                <a:lnTo>
                  <a:pt x="3590" y="1039"/>
                </a:lnTo>
                <a:lnTo>
                  <a:pt x="3575" y="1018"/>
                </a:lnTo>
                <a:lnTo>
                  <a:pt x="3554" y="961"/>
                </a:lnTo>
                <a:lnTo>
                  <a:pt x="3549" y="951"/>
                </a:lnTo>
                <a:lnTo>
                  <a:pt x="3543" y="966"/>
                </a:lnTo>
                <a:lnTo>
                  <a:pt x="3543" y="998"/>
                </a:lnTo>
                <a:lnTo>
                  <a:pt x="3538" y="1024"/>
                </a:lnTo>
                <a:lnTo>
                  <a:pt x="3528" y="1034"/>
                </a:lnTo>
                <a:lnTo>
                  <a:pt x="3528" y="1029"/>
                </a:lnTo>
                <a:lnTo>
                  <a:pt x="3523" y="1013"/>
                </a:lnTo>
                <a:lnTo>
                  <a:pt x="3512" y="1003"/>
                </a:lnTo>
                <a:lnTo>
                  <a:pt x="3502" y="998"/>
                </a:lnTo>
                <a:lnTo>
                  <a:pt x="3491" y="1003"/>
                </a:lnTo>
                <a:lnTo>
                  <a:pt x="3491" y="1008"/>
                </a:lnTo>
                <a:lnTo>
                  <a:pt x="3497" y="1008"/>
                </a:lnTo>
                <a:lnTo>
                  <a:pt x="3491" y="1024"/>
                </a:lnTo>
                <a:lnTo>
                  <a:pt x="3497" y="1029"/>
                </a:lnTo>
                <a:lnTo>
                  <a:pt x="3502" y="1018"/>
                </a:lnTo>
                <a:lnTo>
                  <a:pt x="3502" y="1024"/>
                </a:lnTo>
                <a:lnTo>
                  <a:pt x="3502" y="1034"/>
                </a:lnTo>
                <a:lnTo>
                  <a:pt x="3507" y="1034"/>
                </a:lnTo>
                <a:lnTo>
                  <a:pt x="3517" y="1065"/>
                </a:lnTo>
                <a:lnTo>
                  <a:pt x="3507" y="1096"/>
                </a:lnTo>
                <a:lnTo>
                  <a:pt x="3486" y="1039"/>
                </a:lnTo>
                <a:lnTo>
                  <a:pt x="3491" y="1060"/>
                </a:lnTo>
                <a:lnTo>
                  <a:pt x="3486" y="1055"/>
                </a:lnTo>
                <a:lnTo>
                  <a:pt x="3507" y="1107"/>
                </a:lnTo>
                <a:lnTo>
                  <a:pt x="3497" y="1143"/>
                </a:lnTo>
                <a:lnTo>
                  <a:pt x="3491" y="1179"/>
                </a:lnTo>
                <a:lnTo>
                  <a:pt x="3486" y="1185"/>
                </a:lnTo>
                <a:lnTo>
                  <a:pt x="3486" y="1169"/>
                </a:lnTo>
                <a:lnTo>
                  <a:pt x="3481" y="1164"/>
                </a:lnTo>
                <a:lnTo>
                  <a:pt x="3465" y="1242"/>
                </a:lnTo>
                <a:lnTo>
                  <a:pt x="3476" y="1211"/>
                </a:lnTo>
                <a:lnTo>
                  <a:pt x="3481" y="1200"/>
                </a:lnTo>
                <a:lnTo>
                  <a:pt x="3486" y="1205"/>
                </a:lnTo>
                <a:lnTo>
                  <a:pt x="3491" y="1195"/>
                </a:lnTo>
                <a:lnTo>
                  <a:pt x="3491" y="1257"/>
                </a:lnTo>
                <a:lnTo>
                  <a:pt x="3491" y="1273"/>
                </a:lnTo>
                <a:lnTo>
                  <a:pt x="3491" y="1268"/>
                </a:lnTo>
                <a:lnTo>
                  <a:pt x="3497" y="1200"/>
                </a:lnTo>
                <a:lnTo>
                  <a:pt x="3502" y="1164"/>
                </a:lnTo>
                <a:lnTo>
                  <a:pt x="3507" y="1159"/>
                </a:lnTo>
                <a:lnTo>
                  <a:pt x="3512" y="1164"/>
                </a:lnTo>
                <a:lnTo>
                  <a:pt x="3523" y="1174"/>
                </a:lnTo>
                <a:lnTo>
                  <a:pt x="3523" y="1179"/>
                </a:lnTo>
                <a:lnTo>
                  <a:pt x="3523" y="1185"/>
                </a:lnTo>
                <a:lnTo>
                  <a:pt x="3533" y="1257"/>
                </a:lnTo>
                <a:lnTo>
                  <a:pt x="3538" y="1335"/>
                </a:lnTo>
                <a:lnTo>
                  <a:pt x="3533" y="1377"/>
                </a:lnTo>
                <a:lnTo>
                  <a:pt x="3528" y="1434"/>
                </a:lnTo>
                <a:lnTo>
                  <a:pt x="3523" y="1398"/>
                </a:lnTo>
                <a:lnTo>
                  <a:pt x="3523" y="1429"/>
                </a:lnTo>
                <a:lnTo>
                  <a:pt x="3523" y="1439"/>
                </a:lnTo>
                <a:lnTo>
                  <a:pt x="3517" y="1429"/>
                </a:lnTo>
                <a:lnTo>
                  <a:pt x="3507" y="1315"/>
                </a:lnTo>
                <a:lnTo>
                  <a:pt x="3497" y="1237"/>
                </a:lnTo>
                <a:lnTo>
                  <a:pt x="3497" y="1330"/>
                </a:lnTo>
                <a:lnTo>
                  <a:pt x="3512" y="1460"/>
                </a:lnTo>
                <a:lnTo>
                  <a:pt x="3533" y="1616"/>
                </a:lnTo>
                <a:lnTo>
                  <a:pt x="3528" y="1673"/>
                </a:lnTo>
                <a:lnTo>
                  <a:pt x="3528" y="1657"/>
                </a:lnTo>
                <a:lnTo>
                  <a:pt x="3517" y="1626"/>
                </a:lnTo>
                <a:lnTo>
                  <a:pt x="3517" y="1611"/>
                </a:lnTo>
                <a:lnTo>
                  <a:pt x="3523" y="1647"/>
                </a:lnTo>
                <a:lnTo>
                  <a:pt x="3523" y="1663"/>
                </a:lnTo>
                <a:lnTo>
                  <a:pt x="3517" y="1657"/>
                </a:lnTo>
                <a:lnTo>
                  <a:pt x="3512" y="1621"/>
                </a:lnTo>
                <a:lnTo>
                  <a:pt x="3502" y="1564"/>
                </a:lnTo>
                <a:lnTo>
                  <a:pt x="3497" y="1528"/>
                </a:lnTo>
                <a:lnTo>
                  <a:pt x="3497" y="1522"/>
                </a:lnTo>
                <a:lnTo>
                  <a:pt x="3491" y="1528"/>
                </a:lnTo>
                <a:lnTo>
                  <a:pt x="3497" y="1538"/>
                </a:lnTo>
                <a:lnTo>
                  <a:pt x="3486" y="1502"/>
                </a:lnTo>
                <a:lnTo>
                  <a:pt x="3486" y="1491"/>
                </a:lnTo>
                <a:lnTo>
                  <a:pt x="3486" y="1512"/>
                </a:lnTo>
                <a:lnTo>
                  <a:pt x="3497" y="1564"/>
                </a:lnTo>
                <a:lnTo>
                  <a:pt x="3512" y="1621"/>
                </a:lnTo>
                <a:lnTo>
                  <a:pt x="3517" y="1673"/>
                </a:lnTo>
                <a:lnTo>
                  <a:pt x="3512" y="1668"/>
                </a:lnTo>
                <a:lnTo>
                  <a:pt x="3512" y="1652"/>
                </a:lnTo>
                <a:lnTo>
                  <a:pt x="3512" y="1668"/>
                </a:lnTo>
                <a:lnTo>
                  <a:pt x="3507" y="1663"/>
                </a:lnTo>
                <a:lnTo>
                  <a:pt x="3507" y="1652"/>
                </a:lnTo>
                <a:lnTo>
                  <a:pt x="3502" y="1611"/>
                </a:lnTo>
                <a:lnTo>
                  <a:pt x="3491" y="1564"/>
                </a:lnTo>
                <a:lnTo>
                  <a:pt x="3497" y="1585"/>
                </a:lnTo>
                <a:lnTo>
                  <a:pt x="3497" y="1595"/>
                </a:lnTo>
                <a:lnTo>
                  <a:pt x="3491" y="1585"/>
                </a:lnTo>
                <a:lnTo>
                  <a:pt x="3497" y="1621"/>
                </a:lnTo>
                <a:lnTo>
                  <a:pt x="3497" y="1626"/>
                </a:lnTo>
                <a:lnTo>
                  <a:pt x="3502" y="1663"/>
                </a:lnTo>
                <a:lnTo>
                  <a:pt x="3491" y="1657"/>
                </a:lnTo>
                <a:lnTo>
                  <a:pt x="3481" y="1626"/>
                </a:lnTo>
                <a:lnTo>
                  <a:pt x="3465" y="1538"/>
                </a:lnTo>
                <a:lnTo>
                  <a:pt x="3481" y="1631"/>
                </a:lnTo>
                <a:lnTo>
                  <a:pt x="3460" y="1538"/>
                </a:lnTo>
                <a:lnTo>
                  <a:pt x="3465" y="1579"/>
                </a:lnTo>
                <a:lnTo>
                  <a:pt x="3471" y="1595"/>
                </a:lnTo>
                <a:lnTo>
                  <a:pt x="3465" y="1585"/>
                </a:lnTo>
                <a:lnTo>
                  <a:pt x="3471" y="1616"/>
                </a:lnTo>
                <a:lnTo>
                  <a:pt x="3476" y="1657"/>
                </a:lnTo>
                <a:lnTo>
                  <a:pt x="3471" y="1663"/>
                </a:lnTo>
                <a:lnTo>
                  <a:pt x="3465" y="1663"/>
                </a:lnTo>
                <a:lnTo>
                  <a:pt x="3471" y="1673"/>
                </a:lnTo>
                <a:lnTo>
                  <a:pt x="3481" y="1683"/>
                </a:lnTo>
                <a:lnTo>
                  <a:pt x="3486" y="1709"/>
                </a:lnTo>
                <a:lnTo>
                  <a:pt x="3476" y="1720"/>
                </a:lnTo>
                <a:lnTo>
                  <a:pt x="3465" y="1715"/>
                </a:lnTo>
                <a:lnTo>
                  <a:pt x="3424" y="1694"/>
                </a:lnTo>
                <a:lnTo>
                  <a:pt x="3408" y="1689"/>
                </a:lnTo>
                <a:lnTo>
                  <a:pt x="3393" y="1694"/>
                </a:lnTo>
                <a:lnTo>
                  <a:pt x="3372" y="1621"/>
                </a:lnTo>
                <a:lnTo>
                  <a:pt x="3398" y="1605"/>
                </a:lnTo>
                <a:lnTo>
                  <a:pt x="3408" y="1600"/>
                </a:lnTo>
                <a:lnTo>
                  <a:pt x="3398" y="1569"/>
                </a:lnTo>
                <a:lnTo>
                  <a:pt x="3377" y="1590"/>
                </a:lnTo>
                <a:lnTo>
                  <a:pt x="3367" y="1611"/>
                </a:lnTo>
                <a:lnTo>
                  <a:pt x="3294" y="1408"/>
                </a:lnTo>
                <a:lnTo>
                  <a:pt x="3325" y="1486"/>
                </a:lnTo>
                <a:lnTo>
                  <a:pt x="3372" y="1637"/>
                </a:lnTo>
                <a:lnTo>
                  <a:pt x="3377" y="1647"/>
                </a:lnTo>
                <a:lnTo>
                  <a:pt x="3372" y="1652"/>
                </a:lnTo>
                <a:lnTo>
                  <a:pt x="3346" y="1579"/>
                </a:lnTo>
                <a:lnTo>
                  <a:pt x="3362" y="1637"/>
                </a:lnTo>
                <a:lnTo>
                  <a:pt x="3362" y="1652"/>
                </a:lnTo>
                <a:lnTo>
                  <a:pt x="3356" y="1668"/>
                </a:lnTo>
                <a:lnTo>
                  <a:pt x="3351" y="1657"/>
                </a:lnTo>
                <a:lnTo>
                  <a:pt x="3346" y="1657"/>
                </a:lnTo>
                <a:lnTo>
                  <a:pt x="3341" y="1657"/>
                </a:lnTo>
                <a:lnTo>
                  <a:pt x="3330" y="1647"/>
                </a:lnTo>
                <a:lnTo>
                  <a:pt x="3325" y="1642"/>
                </a:lnTo>
                <a:lnTo>
                  <a:pt x="3336" y="1642"/>
                </a:lnTo>
                <a:lnTo>
                  <a:pt x="3341" y="1642"/>
                </a:lnTo>
                <a:lnTo>
                  <a:pt x="3346" y="1637"/>
                </a:lnTo>
                <a:lnTo>
                  <a:pt x="3330" y="1611"/>
                </a:lnTo>
                <a:lnTo>
                  <a:pt x="3320" y="1595"/>
                </a:lnTo>
                <a:lnTo>
                  <a:pt x="3310" y="1590"/>
                </a:lnTo>
                <a:lnTo>
                  <a:pt x="3299" y="1595"/>
                </a:lnTo>
                <a:lnTo>
                  <a:pt x="3315" y="1600"/>
                </a:lnTo>
                <a:lnTo>
                  <a:pt x="3336" y="1626"/>
                </a:lnTo>
                <a:lnTo>
                  <a:pt x="3336" y="1631"/>
                </a:lnTo>
                <a:lnTo>
                  <a:pt x="3325" y="1631"/>
                </a:lnTo>
                <a:lnTo>
                  <a:pt x="3315" y="1626"/>
                </a:lnTo>
                <a:lnTo>
                  <a:pt x="3304" y="1631"/>
                </a:lnTo>
                <a:lnTo>
                  <a:pt x="3299" y="1631"/>
                </a:lnTo>
                <a:lnTo>
                  <a:pt x="3299" y="1637"/>
                </a:lnTo>
                <a:lnTo>
                  <a:pt x="3310" y="1647"/>
                </a:lnTo>
                <a:lnTo>
                  <a:pt x="3330" y="1657"/>
                </a:lnTo>
                <a:lnTo>
                  <a:pt x="3351" y="1678"/>
                </a:lnTo>
                <a:lnTo>
                  <a:pt x="3351" y="1683"/>
                </a:lnTo>
                <a:lnTo>
                  <a:pt x="3351" y="1689"/>
                </a:lnTo>
                <a:lnTo>
                  <a:pt x="3346" y="1704"/>
                </a:lnTo>
                <a:lnTo>
                  <a:pt x="3341" y="1704"/>
                </a:lnTo>
                <a:lnTo>
                  <a:pt x="3330" y="1704"/>
                </a:lnTo>
                <a:lnTo>
                  <a:pt x="3330" y="1709"/>
                </a:lnTo>
                <a:lnTo>
                  <a:pt x="3341" y="1715"/>
                </a:lnTo>
                <a:lnTo>
                  <a:pt x="3320" y="1735"/>
                </a:lnTo>
                <a:lnTo>
                  <a:pt x="3320" y="1746"/>
                </a:lnTo>
                <a:lnTo>
                  <a:pt x="3320" y="1756"/>
                </a:lnTo>
                <a:lnTo>
                  <a:pt x="3320" y="1772"/>
                </a:lnTo>
                <a:lnTo>
                  <a:pt x="3315" y="1782"/>
                </a:lnTo>
                <a:lnTo>
                  <a:pt x="3299" y="1777"/>
                </a:lnTo>
                <a:lnTo>
                  <a:pt x="3289" y="1772"/>
                </a:lnTo>
                <a:lnTo>
                  <a:pt x="3294" y="1808"/>
                </a:lnTo>
                <a:lnTo>
                  <a:pt x="3263" y="1829"/>
                </a:lnTo>
                <a:lnTo>
                  <a:pt x="3258" y="1829"/>
                </a:lnTo>
                <a:lnTo>
                  <a:pt x="3252" y="1813"/>
                </a:lnTo>
                <a:lnTo>
                  <a:pt x="3242" y="1808"/>
                </a:lnTo>
                <a:lnTo>
                  <a:pt x="3232" y="1808"/>
                </a:lnTo>
                <a:lnTo>
                  <a:pt x="3211" y="1824"/>
                </a:lnTo>
                <a:lnTo>
                  <a:pt x="3195" y="1834"/>
                </a:lnTo>
                <a:lnTo>
                  <a:pt x="3190" y="1844"/>
                </a:lnTo>
                <a:lnTo>
                  <a:pt x="3206" y="1855"/>
                </a:lnTo>
                <a:lnTo>
                  <a:pt x="3221" y="1855"/>
                </a:lnTo>
                <a:lnTo>
                  <a:pt x="3237" y="1855"/>
                </a:lnTo>
                <a:lnTo>
                  <a:pt x="3242" y="1865"/>
                </a:lnTo>
                <a:lnTo>
                  <a:pt x="3247" y="1876"/>
                </a:lnTo>
                <a:lnTo>
                  <a:pt x="3252" y="1876"/>
                </a:lnTo>
                <a:lnTo>
                  <a:pt x="3263" y="1860"/>
                </a:lnTo>
                <a:lnTo>
                  <a:pt x="3263" y="1855"/>
                </a:lnTo>
                <a:lnTo>
                  <a:pt x="3263" y="1860"/>
                </a:lnTo>
                <a:lnTo>
                  <a:pt x="3258" y="1870"/>
                </a:lnTo>
                <a:lnTo>
                  <a:pt x="3252" y="1876"/>
                </a:lnTo>
                <a:lnTo>
                  <a:pt x="3252" y="1881"/>
                </a:lnTo>
                <a:lnTo>
                  <a:pt x="3258" y="1891"/>
                </a:lnTo>
                <a:lnTo>
                  <a:pt x="3278" y="1865"/>
                </a:lnTo>
                <a:lnTo>
                  <a:pt x="3268" y="1902"/>
                </a:lnTo>
                <a:lnTo>
                  <a:pt x="3252" y="1922"/>
                </a:lnTo>
                <a:lnTo>
                  <a:pt x="3242" y="1933"/>
                </a:lnTo>
                <a:lnTo>
                  <a:pt x="3258" y="1922"/>
                </a:lnTo>
                <a:lnTo>
                  <a:pt x="3289" y="1902"/>
                </a:lnTo>
                <a:lnTo>
                  <a:pt x="3284" y="1912"/>
                </a:lnTo>
                <a:lnTo>
                  <a:pt x="3278" y="1922"/>
                </a:lnTo>
                <a:lnTo>
                  <a:pt x="3299" y="1891"/>
                </a:lnTo>
                <a:lnTo>
                  <a:pt x="3304" y="1928"/>
                </a:lnTo>
                <a:lnTo>
                  <a:pt x="3304" y="1943"/>
                </a:lnTo>
                <a:lnTo>
                  <a:pt x="3299" y="1943"/>
                </a:lnTo>
                <a:lnTo>
                  <a:pt x="3294" y="1938"/>
                </a:lnTo>
                <a:lnTo>
                  <a:pt x="3289" y="1933"/>
                </a:lnTo>
                <a:lnTo>
                  <a:pt x="3268" y="1938"/>
                </a:lnTo>
                <a:lnTo>
                  <a:pt x="3258" y="1948"/>
                </a:lnTo>
                <a:lnTo>
                  <a:pt x="3252" y="1954"/>
                </a:lnTo>
                <a:lnTo>
                  <a:pt x="3237" y="1995"/>
                </a:lnTo>
                <a:lnTo>
                  <a:pt x="3232" y="2005"/>
                </a:lnTo>
                <a:lnTo>
                  <a:pt x="3232" y="2011"/>
                </a:lnTo>
                <a:lnTo>
                  <a:pt x="3242" y="2011"/>
                </a:lnTo>
                <a:lnTo>
                  <a:pt x="3273" y="1995"/>
                </a:lnTo>
                <a:lnTo>
                  <a:pt x="3273" y="1990"/>
                </a:lnTo>
                <a:lnTo>
                  <a:pt x="3268" y="1990"/>
                </a:lnTo>
                <a:lnTo>
                  <a:pt x="3252" y="1990"/>
                </a:lnTo>
                <a:lnTo>
                  <a:pt x="3263" y="1974"/>
                </a:lnTo>
                <a:lnTo>
                  <a:pt x="3289" y="1985"/>
                </a:lnTo>
                <a:lnTo>
                  <a:pt x="3294" y="1990"/>
                </a:lnTo>
                <a:lnTo>
                  <a:pt x="3289" y="1990"/>
                </a:lnTo>
                <a:lnTo>
                  <a:pt x="3289" y="1995"/>
                </a:lnTo>
                <a:lnTo>
                  <a:pt x="3289" y="2005"/>
                </a:lnTo>
                <a:lnTo>
                  <a:pt x="3284" y="2011"/>
                </a:lnTo>
                <a:lnTo>
                  <a:pt x="3278" y="2021"/>
                </a:lnTo>
                <a:lnTo>
                  <a:pt x="3263" y="2011"/>
                </a:lnTo>
                <a:lnTo>
                  <a:pt x="3258" y="2011"/>
                </a:lnTo>
                <a:lnTo>
                  <a:pt x="3242" y="2016"/>
                </a:lnTo>
                <a:lnTo>
                  <a:pt x="3237" y="2021"/>
                </a:lnTo>
                <a:lnTo>
                  <a:pt x="3247" y="2026"/>
                </a:lnTo>
                <a:lnTo>
                  <a:pt x="3258" y="2031"/>
                </a:lnTo>
                <a:lnTo>
                  <a:pt x="3263" y="2031"/>
                </a:lnTo>
                <a:lnTo>
                  <a:pt x="3263" y="2037"/>
                </a:lnTo>
                <a:lnTo>
                  <a:pt x="3252" y="2052"/>
                </a:lnTo>
                <a:lnTo>
                  <a:pt x="3232" y="2068"/>
                </a:lnTo>
                <a:lnTo>
                  <a:pt x="3221" y="2073"/>
                </a:lnTo>
                <a:lnTo>
                  <a:pt x="3216" y="2073"/>
                </a:lnTo>
                <a:lnTo>
                  <a:pt x="3211" y="2073"/>
                </a:lnTo>
                <a:lnTo>
                  <a:pt x="3211" y="2068"/>
                </a:lnTo>
                <a:lnTo>
                  <a:pt x="3226" y="2057"/>
                </a:lnTo>
                <a:lnTo>
                  <a:pt x="3211" y="2052"/>
                </a:lnTo>
                <a:lnTo>
                  <a:pt x="3180" y="2042"/>
                </a:lnTo>
                <a:lnTo>
                  <a:pt x="3175" y="2042"/>
                </a:lnTo>
                <a:lnTo>
                  <a:pt x="3175" y="2052"/>
                </a:lnTo>
                <a:lnTo>
                  <a:pt x="3169" y="2057"/>
                </a:lnTo>
                <a:lnTo>
                  <a:pt x="3164" y="2057"/>
                </a:lnTo>
                <a:lnTo>
                  <a:pt x="3169" y="2052"/>
                </a:lnTo>
                <a:lnTo>
                  <a:pt x="3164" y="2047"/>
                </a:lnTo>
                <a:lnTo>
                  <a:pt x="3154" y="2052"/>
                </a:lnTo>
                <a:lnTo>
                  <a:pt x="3149" y="2057"/>
                </a:lnTo>
                <a:lnTo>
                  <a:pt x="3149" y="2068"/>
                </a:lnTo>
                <a:lnTo>
                  <a:pt x="3143" y="2068"/>
                </a:lnTo>
                <a:lnTo>
                  <a:pt x="3133" y="2068"/>
                </a:lnTo>
                <a:lnTo>
                  <a:pt x="3128" y="2073"/>
                </a:lnTo>
                <a:lnTo>
                  <a:pt x="3128" y="2078"/>
                </a:lnTo>
                <a:lnTo>
                  <a:pt x="3128" y="2083"/>
                </a:lnTo>
                <a:lnTo>
                  <a:pt x="3133" y="2089"/>
                </a:lnTo>
                <a:lnTo>
                  <a:pt x="3143" y="2089"/>
                </a:lnTo>
                <a:lnTo>
                  <a:pt x="3149" y="2094"/>
                </a:lnTo>
                <a:lnTo>
                  <a:pt x="3149" y="2099"/>
                </a:lnTo>
                <a:lnTo>
                  <a:pt x="3154" y="2109"/>
                </a:lnTo>
                <a:lnTo>
                  <a:pt x="3149" y="2115"/>
                </a:lnTo>
                <a:lnTo>
                  <a:pt x="3143" y="2120"/>
                </a:lnTo>
                <a:lnTo>
                  <a:pt x="3128" y="2120"/>
                </a:lnTo>
                <a:lnTo>
                  <a:pt x="3112" y="2115"/>
                </a:lnTo>
                <a:lnTo>
                  <a:pt x="3117" y="2120"/>
                </a:lnTo>
                <a:lnTo>
                  <a:pt x="3123" y="2130"/>
                </a:lnTo>
                <a:lnTo>
                  <a:pt x="3123" y="2135"/>
                </a:lnTo>
                <a:lnTo>
                  <a:pt x="3112" y="2135"/>
                </a:lnTo>
                <a:lnTo>
                  <a:pt x="3112" y="2146"/>
                </a:lnTo>
                <a:lnTo>
                  <a:pt x="3112" y="2156"/>
                </a:lnTo>
                <a:lnTo>
                  <a:pt x="3107" y="2156"/>
                </a:lnTo>
                <a:lnTo>
                  <a:pt x="3091" y="2161"/>
                </a:lnTo>
                <a:lnTo>
                  <a:pt x="3081" y="2167"/>
                </a:lnTo>
                <a:lnTo>
                  <a:pt x="3086" y="2167"/>
                </a:lnTo>
                <a:lnTo>
                  <a:pt x="3091" y="2172"/>
                </a:lnTo>
                <a:lnTo>
                  <a:pt x="3091" y="2182"/>
                </a:lnTo>
                <a:lnTo>
                  <a:pt x="3091" y="2187"/>
                </a:lnTo>
                <a:lnTo>
                  <a:pt x="3086" y="2192"/>
                </a:lnTo>
                <a:lnTo>
                  <a:pt x="3097" y="2198"/>
                </a:lnTo>
                <a:lnTo>
                  <a:pt x="3102" y="2203"/>
                </a:lnTo>
                <a:lnTo>
                  <a:pt x="3102" y="2208"/>
                </a:lnTo>
                <a:lnTo>
                  <a:pt x="3102" y="2213"/>
                </a:lnTo>
                <a:lnTo>
                  <a:pt x="3107" y="2213"/>
                </a:lnTo>
                <a:lnTo>
                  <a:pt x="3112" y="2213"/>
                </a:lnTo>
                <a:lnTo>
                  <a:pt x="3117" y="2213"/>
                </a:lnTo>
                <a:lnTo>
                  <a:pt x="3117" y="2218"/>
                </a:lnTo>
                <a:lnTo>
                  <a:pt x="3123" y="2224"/>
                </a:lnTo>
                <a:lnTo>
                  <a:pt x="3128" y="2224"/>
                </a:lnTo>
                <a:lnTo>
                  <a:pt x="3138" y="2229"/>
                </a:lnTo>
                <a:lnTo>
                  <a:pt x="3143" y="2229"/>
                </a:lnTo>
                <a:lnTo>
                  <a:pt x="3149" y="2229"/>
                </a:lnTo>
                <a:lnTo>
                  <a:pt x="3154" y="2234"/>
                </a:lnTo>
                <a:lnTo>
                  <a:pt x="3154" y="2239"/>
                </a:lnTo>
                <a:lnTo>
                  <a:pt x="3159" y="2250"/>
                </a:lnTo>
                <a:lnTo>
                  <a:pt x="3169" y="2260"/>
                </a:lnTo>
                <a:lnTo>
                  <a:pt x="3169" y="2265"/>
                </a:lnTo>
                <a:lnTo>
                  <a:pt x="3164" y="2270"/>
                </a:lnTo>
                <a:lnTo>
                  <a:pt x="3164" y="2286"/>
                </a:lnTo>
                <a:lnTo>
                  <a:pt x="3169" y="2291"/>
                </a:lnTo>
                <a:lnTo>
                  <a:pt x="3169" y="2317"/>
                </a:lnTo>
                <a:lnTo>
                  <a:pt x="3175" y="2333"/>
                </a:lnTo>
                <a:lnTo>
                  <a:pt x="3195" y="2380"/>
                </a:lnTo>
                <a:lnTo>
                  <a:pt x="3190" y="2374"/>
                </a:lnTo>
                <a:lnTo>
                  <a:pt x="3185" y="2364"/>
                </a:lnTo>
                <a:lnTo>
                  <a:pt x="3180" y="2359"/>
                </a:lnTo>
                <a:lnTo>
                  <a:pt x="3180" y="2369"/>
                </a:lnTo>
                <a:lnTo>
                  <a:pt x="3185" y="2374"/>
                </a:lnTo>
                <a:lnTo>
                  <a:pt x="3180" y="2385"/>
                </a:lnTo>
                <a:lnTo>
                  <a:pt x="3185" y="2390"/>
                </a:lnTo>
                <a:lnTo>
                  <a:pt x="3190" y="2390"/>
                </a:lnTo>
                <a:lnTo>
                  <a:pt x="3190" y="2395"/>
                </a:lnTo>
                <a:lnTo>
                  <a:pt x="3185" y="2400"/>
                </a:lnTo>
                <a:lnTo>
                  <a:pt x="3180" y="2400"/>
                </a:lnTo>
                <a:lnTo>
                  <a:pt x="3180" y="2390"/>
                </a:lnTo>
                <a:lnTo>
                  <a:pt x="3175" y="2390"/>
                </a:lnTo>
                <a:lnTo>
                  <a:pt x="3169" y="2390"/>
                </a:lnTo>
                <a:lnTo>
                  <a:pt x="3169" y="2400"/>
                </a:lnTo>
                <a:lnTo>
                  <a:pt x="3164" y="2405"/>
                </a:lnTo>
                <a:lnTo>
                  <a:pt x="3175" y="2411"/>
                </a:lnTo>
                <a:lnTo>
                  <a:pt x="3175" y="2416"/>
                </a:lnTo>
                <a:lnTo>
                  <a:pt x="3159" y="2411"/>
                </a:lnTo>
                <a:lnTo>
                  <a:pt x="3138" y="2411"/>
                </a:lnTo>
                <a:lnTo>
                  <a:pt x="3133" y="2411"/>
                </a:lnTo>
                <a:lnTo>
                  <a:pt x="3128" y="2405"/>
                </a:lnTo>
                <a:lnTo>
                  <a:pt x="3107" y="2380"/>
                </a:lnTo>
                <a:lnTo>
                  <a:pt x="3091" y="2364"/>
                </a:lnTo>
                <a:lnTo>
                  <a:pt x="3086" y="2364"/>
                </a:lnTo>
                <a:lnTo>
                  <a:pt x="3086" y="2369"/>
                </a:lnTo>
                <a:lnTo>
                  <a:pt x="3086" y="2380"/>
                </a:lnTo>
                <a:lnTo>
                  <a:pt x="3097" y="2400"/>
                </a:lnTo>
                <a:lnTo>
                  <a:pt x="3128" y="2431"/>
                </a:lnTo>
                <a:lnTo>
                  <a:pt x="3128" y="2437"/>
                </a:lnTo>
                <a:lnTo>
                  <a:pt x="3128" y="2442"/>
                </a:lnTo>
                <a:lnTo>
                  <a:pt x="3128" y="2437"/>
                </a:lnTo>
                <a:lnTo>
                  <a:pt x="3123" y="2431"/>
                </a:lnTo>
                <a:lnTo>
                  <a:pt x="3117" y="2437"/>
                </a:lnTo>
                <a:lnTo>
                  <a:pt x="3117" y="2442"/>
                </a:lnTo>
                <a:lnTo>
                  <a:pt x="3112" y="2437"/>
                </a:lnTo>
                <a:lnTo>
                  <a:pt x="3107" y="2431"/>
                </a:lnTo>
                <a:lnTo>
                  <a:pt x="3102" y="2431"/>
                </a:lnTo>
                <a:lnTo>
                  <a:pt x="3091" y="2431"/>
                </a:lnTo>
                <a:lnTo>
                  <a:pt x="3086" y="2437"/>
                </a:lnTo>
                <a:lnTo>
                  <a:pt x="3081" y="2442"/>
                </a:lnTo>
                <a:lnTo>
                  <a:pt x="3076" y="2447"/>
                </a:lnTo>
                <a:lnTo>
                  <a:pt x="3045" y="2405"/>
                </a:lnTo>
                <a:lnTo>
                  <a:pt x="3034" y="2380"/>
                </a:lnTo>
                <a:lnTo>
                  <a:pt x="3029" y="2364"/>
                </a:lnTo>
                <a:lnTo>
                  <a:pt x="3019" y="2359"/>
                </a:lnTo>
                <a:lnTo>
                  <a:pt x="3013" y="2359"/>
                </a:lnTo>
                <a:lnTo>
                  <a:pt x="3013" y="2364"/>
                </a:lnTo>
                <a:lnTo>
                  <a:pt x="3019" y="2385"/>
                </a:lnTo>
                <a:lnTo>
                  <a:pt x="3045" y="2437"/>
                </a:lnTo>
                <a:lnTo>
                  <a:pt x="3055" y="2457"/>
                </a:lnTo>
                <a:lnTo>
                  <a:pt x="3050" y="2457"/>
                </a:lnTo>
                <a:lnTo>
                  <a:pt x="3045" y="2452"/>
                </a:lnTo>
                <a:lnTo>
                  <a:pt x="3045" y="2463"/>
                </a:lnTo>
                <a:lnTo>
                  <a:pt x="3039" y="2468"/>
                </a:lnTo>
                <a:lnTo>
                  <a:pt x="3039" y="2473"/>
                </a:lnTo>
                <a:lnTo>
                  <a:pt x="3045" y="2473"/>
                </a:lnTo>
                <a:lnTo>
                  <a:pt x="3039" y="2473"/>
                </a:lnTo>
                <a:lnTo>
                  <a:pt x="3039" y="2478"/>
                </a:lnTo>
                <a:lnTo>
                  <a:pt x="3039" y="2483"/>
                </a:lnTo>
                <a:lnTo>
                  <a:pt x="3039" y="2489"/>
                </a:lnTo>
                <a:lnTo>
                  <a:pt x="3039" y="2483"/>
                </a:lnTo>
                <a:lnTo>
                  <a:pt x="3034" y="2478"/>
                </a:lnTo>
                <a:lnTo>
                  <a:pt x="3029" y="2489"/>
                </a:lnTo>
                <a:lnTo>
                  <a:pt x="3034" y="2489"/>
                </a:lnTo>
                <a:lnTo>
                  <a:pt x="3024" y="2489"/>
                </a:lnTo>
                <a:lnTo>
                  <a:pt x="3013" y="2473"/>
                </a:lnTo>
                <a:lnTo>
                  <a:pt x="3008" y="2473"/>
                </a:lnTo>
                <a:lnTo>
                  <a:pt x="3008" y="2478"/>
                </a:lnTo>
                <a:lnTo>
                  <a:pt x="3003" y="2483"/>
                </a:lnTo>
                <a:lnTo>
                  <a:pt x="2998" y="2489"/>
                </a:lnTo>
                <a:lnTo>
                  <a:pt x="2676" y="2489"/>
                </a:lnTo>
                <a:lnTo>
                  <a:pt x="2655" y="2473"/>
                </a:lnTo>
                <a:lnTo>
                  <a:pt x="2660" y="2489"/>
                </a:lnTo>
                <a:lnTo>
                  <a:pt x="2400" y="2483"/>
                </a:lnTo>
                <a:lnTo>
                  <a:pt x="2115" y="2478"/>
                </a:lnTo>
                <a:lnTo>
                  <a:pt x="2037" y="2478"/>
                </a:lnTo>
                <a:lnTo>
                  <a:pt x="1995" y="2447"/>
                </a:lnTo>
                <a:lnTo>
                  <a:pt x="1980" y="2431"/>
                </a:lnTo>
                <a:lnTo>
                  <a:pt x="1990" y="2442"/>
                </a:lnTo>
                <a:lnTo>
                  <a:pt x="2021" y="2473"/>
                </a:lnTo>
                <a:lnTo>
                  <a:pt x="1855" y="2468"/>
                </a:lnTo>
                <a:lnTo>
                  <a:pt x="1595" y="2463"/>
                </a:lnTo>
                <a:lnTo>
                  <a:pt x="1335" y="2463"/>
                </a:lnTo>
                <a:lnTo>
                  <a:pt x="1081" y="2457"/>
                </a:lnTo>
                <a:lnTo>
                  <a:pt x="816" y="2442"/>
                </a:lnTo>
                <a:lnTo>
                  <a:pt x="707" y="2437"/>
                </a:lnTo>
                <a:lnTo>
                  <a:pt x="577" y="2437"/>
                </a:lnTo>
                <a:lnTo>
                  <a:pt x="322" y="2437"/>
                </a:lnTo>
                <a:lnTo>
                  <a:pt x="333" y="2369"/>
                </a:lnTo>
                <a:lnTo>
                  <a:pt x="333" y="2364"/>
                </a:lnTo>
                <a:lnTo>
                  <a:pt x="333" y="2374"/>
                </a:lnTo>
                <a:lnTo>
                  <a:pt x="327" y="2385"/>
                </a:lnTo>
                <a:lnTo>
                  <a:pt x="327" y="2364"/>
                </a:lnTo>
                <a:lnTo>
                  <a:pt x="327" y="2348"/>
                </a:lnTo>
                <a:lnTo>
                  <a:pt x="327" y="2343"/>
                </a:lnTo>
                <a:lnTo>
                  <a:pt x="327" y="2338"/>
                </a:lnTo>
                <a:lnTo>
                  <a:pt x="327" y="2333"/>
                </a:lnTo>
                <a:lnTo>
                  <a:pt x="322" y="2343"/>
                </a:lnTo>
                <a:lnTo>
                  <a:pt x="327" y="2260"/>
                </a:lnTo>
                <a:lnTo>
                  <a:pt x="333" y="2167"/>
                </a:lnTo>
                <a:lnTo>
                  <a:pt x="327" y="2167"/>
                </a:lnTo>
                <a:lnTo>
                  <a:pt x="327" y="2203"/>
                </a:lnTo>
                <a:lnTo>
                  <a:pt x="317" y="2229"/>
                </a:lnTo>
                <a:lnTo>
                  <a:pt x="322" y="2208"/>
                </a:lnTo>
                <a:lnTo>
                  <a:pt x="322" y="2192"/>
                </a:lnTo>
                <a:lnTo>
                  <a:pt x="322" y="2208"/>
                </a:lnTo>
                <a:lnTo>
                  <a:pt x="317" y="2213"/>
                </a:lnTo>
                <a:lnTo>
                  <a:pt x="317" y="2192"/>
                </a:lnTo>
                <a:lnTo>
                  <a:pt x="322" y="2172"/>
                </a:lnTo>
                <a:lnTo>
                  <a:pt x="322" y="2182"/>
                </a:lnTo>
                <a:lnTo>
                  <a:pt x="327" y="2156"/>
                </a:lnTo>
                <a:lnTo>
                  <a:pt x="333" y="2151"/>
                </a:lnTo>
                <a:lnTo>
                  <a:pt x="333" y="2141"/>
                </a:lnTo>
                <a:lnTo>
                  <a:pt x="338" y="2120"/>
                </a:lnTo>
                <a:lnTo>
                  <a:pt x="333" y="2115"/>
                </a:lnTo>
                <a:lnTo>
                  <a:pt x="327" y="2120"/>
                </a:lnTo>
                <a:lnTo>
                  <a:pt x="327" y="2094"/>
                </a:lnTo>
                <a:lnTo>
                  <a:pt x="327" y="2083"/>
                </a:lnTo>
                <a:lnTo>
                  <a:pt x="327" y="2073"/>
                </a:lnTo>
                <a:lnTo>
                  <a:pt x="327" y="2094"/>
                </a:lnTo>
                <a:lnTo>
                  <a:pt x="333" y="2052"/>
                </a:lnTo>
                <a:lnTo>
                  <a:pt x="333" y="2057"/>
                </a:lnTo>
                <a:lnTo>
                  <a:pt x="333" y="2037"/>
                </a:lnTo>
                <a:lnTo>
                  <a:pt x="338" y="2021"/>
                </a:lnTo>
                <a:lnTo>
                  <a:pt x="333" y="2016"/>
                </a:lnTo>
                <a:lnTo>
                  <a:pt x="333" y="2037"/>
                </a:lnTo>
                <a:lnTo>
                  <a:pt x="327" y="2052"/>
                </a:lnTo>
                <a:lnTo>
                  <a:pt x="327" y="2037"/>
                </a:lnTo>
                <a:lnTo>
                  <a:pt x="327" y="2016"/>
                </a:lnTo>
                <a:lnTo>
                  <a:pt x="322" y="2057"/>
                </a:lnTo>
                <a:lnTo>
                  <a:pt x="317" y="2078"/>
                </a:lnTo>
                <a:lnTo>
                  <a:pt x="317" y="2099"/>
                </a:lnTo>
                <a:lnTo>
                  <a:pt x="322" y="2094"/>
                </a:lnTo>
                <a:lnTo>
                  <a:pt x="317" y="2130"/>
                </a:lnTo>
                <a:lnTo>
                  <a:pt x="317" y="2161"/>
                </a:lnTo>
                <a:lnTo>
                  <a:pt x="307" y="2156"/>
                </a:lnTo>
                <a:lnTo>
                  <a:pt x="307" y="2234"/>
                </a:lnTo>
                <a:lnTo>
                  <a:pt x="307" y="2307"/>
                </a:lnTo>
                <a:lnTo>
                  <a:pt x="302" y="2322"/>
                </a:lnTo>
                <a:lnTo>
                  <a:pt x="302" y="2328"/>
                </a:lnTo>
                <a:lnTo>
                  <a:pt x="302" y="2333"/>
                </a:lnTo>
                <a:lnTo>
                  <a:pt x="296" y="2338"/>
                </a:lnTo>
                <a:lnTo>
                  <a:pt x="296" y="2343"/>
                </a:lnTo>
                <a:lnTo>
                  <a:pt x="302" y="2338"/>
                </a:lnTo>
                <a:lnTo>
                  <a:pt x="296" y="2354"/>
                </a:lnTo>
                <a:lnTo>
                  <a:pt x="296" y="2359"/>
                </a:lnTo>
                <a:lnTo>
                  <a:pt x="302" y="2364"/>
                </a:lnTo>
                <a:lnTo>
                  <a:pt x="302" y="2369"/>
                </a:lnTo>
                <a:lnTo>
                  <a:pt x="307" y="2354"/>
                </a:lnTo>
                <a:lnTo>
                  <a:pt x="307" y="2343"/>
                </a:lnTo>
                <a:lnTo>
                  <a:pt x="317" y="2343"/>
                </a:lnTo>
                <a:lnTo>
                  <a:pt x="307" y="2395"/>
                </a:lnTo>
                <a:lnTo>
                  <a:pt x="302" y="2416"/>
                </a:lnTo>
                <a:lnTo>
                  <a:pt x="296" y="2426"/>
                </a:lnTo>
                <a:lnTo>
                  <a:pt x="296" y="2437"/>
                </a:lnTo>
                <a:lnTo>
                  <a:pt x="291" y="2437"/>
                </a:lnTo>
                <a:lnTo>
                  <a:pt x="239" y="2447"/>
                </a:lnTo>
                <a:lnTo>
                  <a:pt x="208" y="2457"/>
                </a:lnTo>
                <a:lnTo>
                  <a:pt x="187" y="2468"/>
                </a:lnTo>
                <a:lnTo>
                  <a:pt x="187" y="2483"/>
                </a:lnTo>
                <a:lnTo>
                  <a:pt x="192" y="2494"/>
                </a:lnTo>
                <a:lnTo>
                  <a:pt x="203" y="2499"/>
                </a:lnTo>
                <a:lnTo>
                  <a:pt x="218" y="2509"/>
                </a:lnTo>
                <a:lnTo>
                  <a:pt x="255" y="2525"/>
                </a:lnTo>
                <a:lnTo>
                  <a:pt x="291" y="2530"/>
                </a:lnTo>
                <a:lnTo>
                  <a:pt x="286" y="2598"/>
                </a:lnTo>
                <a:lnTo>
                  <a:pt x="291" y="2598"/>
                </a:lnTo>
                <a:lnTo>
                  <a:pt x="286" y="2613"/>
                </a:lnTo>
                <a:lnTo>
                  <a:pt x="286" y="2634"/>
                </a:lnTo>
                <a:lnTo>
                  <a:pt x="291" y="2650"/>
                </a:lnTo>
                <a:lnTo>
                  <a:pt x="286" y="2660"/>
                </a:lnTo>
                <a:lnTo>
                  <a:pt x="296" y="2676"/>
                </a:lnTo>
                <a:lnTo>
                  <a:pt x="286" y="2717"/>
                </a:lnTo>
                <a:lnTo>
                  <a:pt x="291" y="2707"/>
                </a:lnTo>
                <a:lnTo>
                  <a:pt x="286" y="2722"/>
                </a:lnTo>
                <a:lnTo>
                  <a:pt x="286" y="2780"/>
                </a:lnTo>
                <a:lnTo>
                  <a:pt x="276" y="2842"/>
                </a:lnTo>
                <a:lnTo>
                  <a:pt x="281" y="2831"/>
                </a:lnTo>
                <a:lnTo>
                  <a:pt x="286" y="2837"/>
                </a:lnTo>
                <a:lnTo>
                  <a:pt x="276" y="2878"/>
                </a:lnTo>
                <a:lnTo>
                  <a:pt x="276" y="2930"/>
                </a:lnTo>
                <a:lnTo>
                  <a:pt x="281" y="2930"/>
                </a:lnTo>
                <a:lnTo>
                  <a:pt x="276" y="2946"/>
                </a:lnTo>
                <a:lnTo>
                  <a:pt x="281" y="2946"/>
                </a:lnTo>
                <a:lnTo>
                  <a:pt x="276" y="2998"/>
                </a:lnTo>
                <a:lnTo>
                  <a:pt x="270" y="3039"/>
                </a:lnTo>
                <a:lnTo>
                  <a:pt x="276" y="3029"/>
                </a:lnTo>
                <a:lnTo>
                  <a:pt x="281" y="3024"/>
                </a:lnTo>
                <a:lnTo>
                  <a:pt x="276" y="3102"/>
                </a:lnTo>
                <a:lnTo>
                  <a:pt x="276" y="3107"/>
                </a:lnTo>
                <a:lnTo>
                  <a:pt x="327" y="3107"/>
                </a:lnTo>
                <a:lnTo>
                  <a:pt x="333" y="3086"/>
                </a:lnTo>
                <a:lnTo>
                  <a:pt x="327" y="3086"/>
                </a:lnTo>
                <a:lnTo>
                  <a:pt x="327" y="3076"/>
                </a:lnTo>
                <a:lnTo>
                  <a:pt x="327" y="3081"/>
                </a:lnTo>
                <a:lnTo>
                  <a:pt x="322" y="3076"/>
                </a:lnTo>
                <a:lnTo>
                  <a:pt x="317" y="3076"/>
                </a:lnTo>
                <a:lnTo>
                  <a:pt x="317" y="3060"/>
                </a:lnTo>
                <a:lnTo>
                  <a:pt x="322" y="3050"/>
                </a:lnTo>
                <a:lnTo>
                  <a:pt x="322" y="3044"/>
                </a:lnTo>
                <a:lnTo>
                  <a:pt x="322" y="3034"/>
                </a:lnTo>
                <a:lnTo>
                  <a:pt x="322" y="3013"/>
                </a:lnTo>
                <a:lnTo>
                  <a:pt x="322" y="2998"/>
                </a:lnTo>
                <a:lnTo>
                  <a:pt x="327" y="2982"/>
                </a:lnTo>
                <a:lnTo>
                  <a:pt x="327" y="2961"/>
                </a:lnTo>
                <a:lnTo>
                  <a:pt x="327" y="2972"/>
                </a:lnTo>
                <a:lnTo>
                  <a:pt x="322" y="2977"/>
                </a:lnTo>
                <a:lnTo>
                  <a:pt x="322" y="2961"/>
                </a:lnTo>
                <a:lnTo>
                  <a:pt x="327" y="2941"/>
                </a:lnTo>
                <a:lnTo>
                  <a:pt x="468" y="2946"/>
                </a:lnTo>
                <a:lnTo>
                  <a:pt x="582" y="2941"/>
                </a:lnTo>
                <a:lnTo>
                  <a:pt x="722" y="2941"/>
                </a:lnTo>
                <a:lnTo>
                  <a:pt x="915" y="2941"/>
                </a:lnTo>
                <a:lnTo>
                  <a:pt x="977" y="2935"/>
                </a:lnTo>
                <a:lnTo>
                  <a:pt x="1034" y="2930"/>
                </a:lnTo>
                <a:lnTo>
                  <a:pt x="1122" y="2930"/>
                </a:lnTo>
                <a:lnTo>
                  <a:pt x="1226" y="2935"/>
                </a:lnTo>
                <a:lnTo>
                  <a:pt x="1413" y="2935"/>
                </a:lnTo>
                <a:lnTo>
                  <a:pt x="1574" y="2941"/>
                </a:lnTo>
                <a:lnTo>
                  <a:pt x="1735" y="2941"/>
                </a:lnTo>
                <a:lnTo>
                  <a:pt x="2452" y="2935"/>
                </a:lnTo>
                <a:lnTo>
                  <a:pt x="1980" y="2935"/>
                </a:lnTo>
                <a:lnTo>
                  <a:pt x="1829" y="2935"/>
                </a:lnTo>
                <a:lnTo>
                  <a:pt x="1522" y="2935"/>
                </a:lnTo>
                <a:lnTo>
                  <a:pt x="1439" y="2935"/>
                </a:lnTo>
                <a:lnTo>
                  <a:pt x="1091" y="2930"/>
                </a:lnTo>
                <a:lnTo>
                  <a:pt x="1050" y="2930"/>
                </a:lnTo>
                <a:lnTo>
                  <a:pt x="935" y="2930"/>
                </a:lnTo>
                <a:lnTo>
                  <a:pt x="868" y="2935"/>
                </a:lnTo>
                <a:lnTo>
                  <a:pt x="592" y="2935"/>
                </a:lnTo>
                <a:lnTo>
                  <a:pt x="437" y="2935"/>
                </a:lnTo>
                <a:lnTo>
                  <a:pt x="379" y="2930"/>
                </a:lnTo>
                <a:lnTo>
                  <a:pt x="327" y="2935"/>
                </a:lnTo>
                <a:lnTo>
                  <a:pt x="333" y="2909"/>
                </a:lnTo>
                <a:lnTo>
                  <a:pt x="327" y="2925"/>
                </a:lnTo>
                <a:lnTo>
                  <a:pt x="322" y="2930"/>
                </a:lnTo>
                <a:lnTo>
                  <a:pt x="322" y="2915"/>
                </a:lnTo>
                <a:lnTo>
                  <a:pt x="322" y="2899"/>
                </a:lnTo>
                <a:lnTo>
                  <a:pt x="327" y="2904"/>
                </a:lnTo>
                <a:lnTo>
                  <a:pt x="333" y="2899"/>
                </a:lnTo>
                <a:lnTo>
                  <a:pt x="327" y="2889"/>
                </a:lnTo>
                <a:lnTo>
                  <a:pt x="322" y="2889"/>
                </a:lnTo>
                <a:lnTo>
                  <a:pt x="338" y="2831"/>
                </a:lnTo>
                <a:lnTo>
                  <a:pt x="333" y="2831"/>
                </a:lnTo>
                <a:lnTo>
                  <a:pt x="333" y="2837"/>
                </a:lnTo>
                <a:lnTo>
                  <a:pt x="327" y="2842"/>
                </a:lnTo>
                <a:lnTo>
                  <a:pt x="327" y="2857"/>
                </a:lnTo>
                <a:lnTo>
                  <a:pt x="322" y="2857"/>
                </a:lnTo>
                <a:lnTo>
                  <a:pt x="322" y="2842"/>
                </a:lnTo>
                <a:lnTo>
                  <a:pt x="327" y="2811"/>
                </a:lnTo>
                <a:lnTo>
                  <a:pt x="317" y="2842"/>
                </a:lnTo>
                <a:lnTo>
                  <a:pt x="317" y="2795"/>
                </a:lnTo>
                <a:lnTo>
                  <a:pt x="317" y="2754"/>
                </a:lnTo>
                <a:lnTo>
                  <a:pt x="322" y="2670"/>
                </a:lnTo>
                <a:lnTo>
                  <a:pt x="327" y="2691"/>
                </a:lnTo>
                <a:lnTo>
                  <a:pt x="327" y="2696"/>
                </a:lnTo>
                <a:lnTo>
                  <a:pt x="333" y="2696"/>
                </a:lnTo>
                <a:lnTo>
                  <a:pt x="338" y="2639"/>
                </a:lnTo>
                <a:lnTo>
                  <a:pt x="338" y="2644"/>
                </a:lnTo>
                <a:lnTo>
                  <a:pt x="338" y="2618"/>
                </a:lnTo>
                <a:lnTo>
                  <a:pt x="338" y="2608"/>
                </a:lnTo>
                <a:lnTo>
                  <a:pt x="333" y="2598"/>
                </a:lnTo>
                <a:lnTo>
                  <a:pt x="333" y="2608"/>
                </a:lnTo>
                <a:lnTo>
                  <a:pt x="333" y="2618"/>
                </a:lnTo>
                <a:lnTo>
                  <a:pt x="327" y="2618"/>
                </a:lnTo>
                <a:lnTo>
                  <a:pt x="333" y="2582"/>
                </a:lnTo>
                <a:lnTo>
                  <a:pt x="327" y="2608"/>
                </a:lnTo>
                <a:lnTo>
                  <a:pt x="327" y="2634"/>
                </a:lnTo>
                <a:lnTo>
                  <a:pt x="327" y="2629"/>
                </a:lnTo>
                <a:lnTo>
                  <a:pt x="333" y="2618"/>
                </a:lnTo>
                <a:lnTo>
                  <a:pt x="327" y="2655"/>
                </a:lnTo>
                <a:lnTo>
                  <a:pt x="317" y="2676"/>
                </a:lnTo>
                <a:lnTo>
                  <a:pt x="317" y="2681"/>
                </a:lnTo>
                <a:lnTo>
                  <a:pt x="317" y="2676"/>
                </a:lnTo>
                <a:lnTo>
                  <a:pt x="307" y="2655"/>
                </a:lnTo>
                <a:lnTo>
                  <a:pt x="322" y="2613"/>
                </a:lnTo>
                <a:lnTo>
                  <a:pt x="327" y="2567"/>
                </a:lnTo>
                <a:lnTo>
                  <a:pt x="317" y="2546"/>
                </a:lnTo>
                <a:lnTo>
                  <a:pt x="327" y="2535"/>
                </a:lnTo>
                <a:lnTo>
                  <a:pt x="447" y="2541"/>
                </a:lnTo>
                <a:lnTo>
                  <a:pt x="525" y="2546"/>
                </a:lnTo>
                <a:lnTo>
                  <a:pt x="618" y="2551"/>
                </a:lnTo>
                <a:lnTo>
                  <a:pt x="592" y="2546"/>
                </a:lnTo>
                <a:lnTo>
                  <a:pt x="598" y="2546"/>
                </a:lnTo>
                <a:lnTo>
                  <a:pt x="665" y="2541"/>
                </a:lnTo>
                <a:lnTo>
                  <a:pt x="769" y="2541"/>
                </a:lnTo>
                <a:lnTo>
                  <a:pt x="831" y="2546"/>
                </a:lnTo>
                <a:lnTo>
                  <a:pt x="883" y="2556"/>
                </a:lnTo>
                <a:lnTo>
                  <a:pt x="1003" y="2572"/>
                </a:lnTo>
                <a:lnTo>
                  <a:pt x="1003" y="2577"/>
                </a:lnTo>
                <a:lnTo>
                  <a:pt x="1013" y="2582"/>
                </a:lnTo>
                <a:lnTo>
                  <a:pt x="1070" y="2593"/>
                </a:lnTo>
                <a:lnTo>
                  <a:pt x="1143" y="2593"/>
                </a:lnTo>
                <a:lnTo>
                  <a:pt x="1252" y="2593"/>
                </a:lnTo>
                <a:lnTo>
                  <a:pt x="1257" y="2598"/>
                </a:lnTo>
                <a:lnTo>
                  <a:pt x="1257" y="2603"/>
                </a:lnTo>
                <a:lnTo>
                  <a:pt x="1268" y="2603"/>
                </a:lnTo>
                <a:lnTo>
                  <a:pt x="1309" y="2608"/>
                </a:lnTo>
                <a:lnTo>
                  <a:pt x="1372" y="2608"/>
                </a:lnTo>
                <a:lnTo>
                  <a:pt x="1408" y="2603"/>
                </a:lnTo>
                <a:lnTo>
                  <a:pt x="1455" y="2598"/>
                </a:lnTo>
                <a:lnTo>
                  <a:pt x="1522" y="2593"/>
                </a:lnTo>
                <a:lnTo>
                  <a:pt x="1642" y="2587"/>
                </a:lnTo>
                <a:lnTo>
                  <a:pt x="1761" y="2582"/>
                </a:lnTo>
                <a:lnTo>
                  <a:pt x="1709" y="2582"/>
                </a:lnTo>
                <a:lnTo>
                  <a:pt x="1460" y="2587"/>
                </a:lnTo>
                <a:lnTo>
                  <a:pt x="1283" y="2582"/>
                </a:lnTo>
                <a:lnTo>
                  <a:pt x="1237" y="2577"/>
                </a:lnTo>
                <a:lnTo>
                  <a:pt x="1439" y="2577"/>
                </a:lnTo>
                <a:lnTo>
                  <a:pt x="1647" y="2577"/>
                </a:lnTo>
                <a:lnTo>
                  <a:pt x="1834" y="2577"/>
                </a:lnTo>
                <a:lnTo>
                  <a:pt x="1761" y="2582"/>
                </a:lnTo>
                <a:lnTo>
                  <a:pt x="1912" y="2582"/>
                </a:lnTo>
                <a:lnTo>
                  <a:pt x="2203" y="2582"/>
                </a:lnTo>
                <a:lnTo>
                  <a:pt x="2208" y="2587"/>
                </a:lnTo>
                <a:lnTo>
                  <a:pt x="2203" y="2582"/>
                </a:lnTo>
                <a:lnTo>
                  <a:pt x="2904" y="2577"/>
                </a:lnTo>
                <a:lnTo>
                  <a:pt x="2889" y="2582"/>
                </a:lnTo>
                <a:lnTo>
                  <a:pt x="2889" y="2587"/>
                </a:lnTo>
                <a:lnTo>
                  <a:pt x="2894" y="2587"/>
                </a:lnTo>
                <a:lnTo>
                  <a:pt x="2894" y="2593"/>
                </a:lnTo>
                <a:lnTo>
                  <a:pt x="2889" y="2593"/>
                </a:lnTo>
                <a:lnTo>
                  <a:pt x="2878" y="2587"/>
                </a:lnTo>
                <a:lnTo>
                  <a:pt x="2873" y="2582"/>
                </a:lnTo>
                <a:lnTo>
                  <a:pt x="2863" y="2582"/>
                </a:lnTo>
                <a:lnTo>
                  <a:pt x="2863" y="2587"/>
                </a:lnTo>
                <a:lnTo>
                  <a:pt x="2868" y="2587"/>
                </a:lnTo>
                <a:lnTo>
                  <a:pt x="2873" y="2598"/>
                </a:lnTo>
                <a:lnTo>
                  <a:pt x="2873" y="2613"/>
                </a:lnTo>
                <a:lnTo>
                  <a:pt x="2878" y="2618"/>
                </a:lnTo>
                <a:lnTo>
                  <a:pt x="2884" y="2618"/>
                </a:lnTo>
                <a:lnTo>
                  <a:pt x="2878" y="2629"/>
                </a:lnTo>
                <a:lnTo>
                  <a:pt x="2868" y="2634"/>
                </a:lnTo>
                <a:lnTo>
                  <a:pt x="2863" y="2644"/>
                </a:lnTo>
                <a:lnTo>
                  <a:pt x="2863" y="2660"/>
                </a:lnTo>
                <a:lnTo>
                  <a:pt x="2837" y="2670"/>
                </a:lnTo>
                <a:lnTo>
                  <a:pt x="2816" y="2676"/>
                </a:lnTo>
                <a:lnTo>
                  <a:pt x="2806" y="2686"/>
                </a:lnTo>
                <a:lnTo>
                  <a:pt x="2806" y="2707"/>
                </a:lnTo>
                <a:lnTo>
                  <a:pt x="2800" y="2722"/>
                </a:lnTo>
                <a:lnTo>
                  <a:pt x="2795" y="2738"/>
                </a:lnTo>
                <a:lnTo>
                  <a:pt x="2780" y="2754"/>
                </a:lnTo>
                <a:lnTo>
                  <a:pt x="2754" y="2774"/>
                </a:lnTo>
                <a:lnTo>
                  <a:pt x="2743" y="2785"/>
                </a:lnTo>
                <a:lnTo>
                  <a:pt x="2743" y="2790"/>
                </a:lnTo>
                <a:lnTo>
                  <a:pt x="2759" y="2790"/>
                </a:lnTo>
                <a:lnTo>
                  <a:pt x="2780" y="2795"/>
                </a:lnTo>
                <a:lnTo>
                  <a:pt x="2785" y="2805"/>
                </a:lnTo>
                <a:lnTo>
                  <a:pt x="2785" y="2811"/>
                </a:lnTo>
                <a:lnTo>
                  <a:pt x="2769" y="2821"/>
                </a:lnTo>
                <a:lnTo>
                  <a:pt x="2754" y="2826"/>
                </a:lnTo>
                <a:lnTo>
                  <a:pt x="2733" y="2826"/>
                </a:lnTo>
                <a:lnTo>
                  <a:pt x="2712" y="2816"/>
                </a:lnTo>
                <a:lnTo>
                  <a:pt x="2686" y="2811"/>
                </a:lnTo>
                <a:lnTo>
                  <a:pt x="2665" y="2811"/>
                </a:lnTo>
                <a:lnTo>
                  <a:pt x="2645" y="2826"/>
                </a:lnTo>
                <a:lnTo>
                  <a:pt x="2634" y="2842"/>
                </a:lnTo>
                <a:lnTo>
                  <a:pt x="2634" y="2857"/>
                </a:lnTo>
                <a:lnTo>
                  <a:pt x="2639" y="2863"/>
                </a:lnTo>
                <a:lnTo>
                  <a:pt x="2655" y="2857"/>
                </a:lnTo>
                <a:lnTo>
                  <a:pt x="2665" y="2852"/>
                </a:lnTo>
                <a:lnTo>
                  <a:pt x="2681" y="2852"/>
                </a:lnTo>
                <a:lnTo>
                  <a:pt x="2691" y="2863"/>
                </a:lnTo>
                <a:lnTo>
                  <a:pt x="1637" y="2868"/>
                </a:lnTo>
                <a:lnTo>
                  <a:pt x="1398" y="2863"/>
                </a:lnTo>
                <a:lnTo>
                  <a:pt x="1164" y="2863"/>
                </a:lnTo>
                <a:lnTo>
                  <a:pt x="1029" y="2852"/>
                </a:lnTo>
                <a:lnTo>
                  <a:pt x="946" y="2847"/>
                </a:lnTo>
                <a:lnTo>
                  <a:pt x="702" y="2847"/>
                </a:lnTo>
                <a:lnTo>
                  <a:pt x="660" y="2847"/>
                </a:lnTo>
                <a:lnTo>
                  <a:pt x="639" y="2847"/>
                </a:lnTo>
                <a:lnTo>
                  <a:pt x="613" y="2863"/>
                </a:lnTo>
                <a:lnTo>
                  <a:pt x="608" y="2868"/>
                </a:lnTo>
                <a:lnTo>
                  <a:pt x="608" y="2873"/>
                </a:lnTo>
                <a:lnTo>
                  <a:pt x="639" y="2883"/>
                </a:lnTo>
                <a:lnTo>
                  <a:pt x="754" y="2894"/>
                </a:lnTo>
                <a:lnTo>
                  <a:pt x="811" y="2899"/>
                </a:lnTo>
                <a:lnTo>
                  <a:pt x="857" y="2899"/>
                </a:lnTo>
                <a:lnTo>
                  <a:pt x="904" y="2894"/>
                </a:lnTo>
                <a:lnTo>
                  <a:pt x="972" y="2899"/>
                </a:lnTo>
                <a:lnTo>
                  <a:pt x="1070" y="2904"/>
                </a:lnTo>
                <a:lnTo>
                  <a:pt x="1185" y="2909"/>
                </a:lnTo>
                <a:lnTo>
                  <a:pt x="1335" y="2909"/>
                </a:lnTo>
                <a:lnTo>
                  <a:pt x="1554" y="2904"/>
                </a:lnTo>
                <a:lnTo>
                  <a:pt x="1855" y="2894"/>
                </a:lnTo>
                <a:lnTo>
                  <a:pt x="2182" y="2889"/>
                </a:lnTo>
                <a:lnTo>
                  <a:pt x="2645" y="2889"/>
                </a:lnTo>
                <a:lnTo>
                  <a:pt x="2702" y="2889"/>
                </a:lnTo>
                <a:lnTo>
                  <a:pt x="2697" y="2909"/>
                </a:lnTo>
                <a:lnTo>
                  <a:pt x="2691" y="2925"/>
                </a:lnTo>
                <a:lnTo>
                  <a:pt x="2691" y="2946"/>
                </a:lnTo>
                <a:lnTo>
                  <a:pt x="2723" y="2909"/>
                </a:lnTo>
                <a:lnTo>
                  <a:pt x="2728" y="2909"/>
                </a:lnTo>
                <a:lnTo>
                  <a:pt x="2738" y="2930"/>
                </a:lnTo>
                <a:lnTo>
                  <a:pt x="2749" y="2941"/>
                </a:lnTo>
                <a:lnTo>
                  <a:pt x="2754" y="2946"/>
                </a:lnTo>
                <a:lnTo>
                  <a:pt x="2738" y="2977"/>
                </a:lnTo>
                <a:lnTo>
                  <a:pt x="2743" y="2982"/>
                </a:lnTo>
                <a:lnTo>
                  <a:pt x="2759" y="2972"/>
                </a:lnTo>
                <a:lnTo>
                  <a:pt x="2769" y="2951"/>
                </a:lnTo>
                <a:lnTo>
                  <a:pt x="2774" y="2951"/>
                </a:lnTo>
                <a:lnTo>
                  <a:pt x="2785" y="2961"/>
                </a:lnTo>
                <a:lnTo>
                  <a:pt x="2785" y="2972"/>
                </a:lnTo>
                <a:lnTo>
                  <a:pt x="2780" y="2972"/>
                </a:lnTo>
                <a:lnTo>
                  <a:pt x="2759" y="2977"/>
                </a:lnTo>
                <a:lnTo>
                  <a:pt x="2754" y="2982"/>
                </a:lnTo>
                <a:lnTo>
                  <a:pt x="2764" y="2987"/>
                </a:lnTo>
                <a:lnTo>
                  <a:pt x="2785" y="3013"/>
                </a:lnTo>
                <a:lnTo>
                  <a:pt x="2774" y="3029"/>
                </a:lnTo>
                <a:lnTo>
                  <a:pt x="2754" y="3013"/>
                </a:lnTo>
                <a:lnTo>
                  <a:pt x="2743" y="3003"/>
                </a:lnTo>
                <a:lnTo>
                  <a:pt x="2738" y="2987"/>
                </a:lnTo>
                <a:lnTo>
                  <a:pt x="2733" y="2967"/>
                </a:lnTo>
                <a:lnTo>
                  <a:pt x="2728" y="2956"/>
                </a:lnTo>
                <a:lnTo>
                  <a:pt x="2723" y="2972"/>
                </a:lnTo>
                <a:lnTo>
                  <a:pt x="2712" y="2993"/>
                </a:lnTo>
                <a:lnTo>
                  <a:pt x="2707" y="2998"/>
                </a:lnTo>
                <a:lnTo>
                  <a:pt x="2702" y="3003"/>
                </a:lnTo>
                <a:lnTo>
                  <a:pt x="2712" y="3013"/>
                </a:lnTo>
                <a:lnTo>
                  <a:pt x="2728" y="3018"/>
                </a:lnTo>
                <a:lnTo>
                  <a:pt x="2733" y="3018"/>
                </a:lnTo>
                <a:lnTo>
                  <a:pt x="2738" y="3018"/>
                </a:lnTo>
                <a:lnTo>
                  <a:pt x="2733" y="3029"/>
                </a:lnTo>
                <a:lnTo>
                  <a:pt x="2723" y="3055"/>
                </a:lnTo>
                <a:lnTo>
                  <a:pt x="2723" y="3060"/>
                </a:lnTo>
                <a:lnTo>
                  <a:pt x="2738" y="3060"/>
                </a:lnTo>
                <a:lnTo>
                  <a:pt x="2759" y="3060"/>
                </a:lnTo>
                <a:lnTo>
                  <a:pt x="2759" y="3107"/>
                </a:lnTo>
                <a:lnTo>
                  <a:pt x="2795" y="3107"/>
                </a:lnTo>
                <a:lnTo>
                  <a:pt x="2800" y="3086"/>
                </a:lnTo>
                <a:lnTo>
                  <a:pt x="2806" y="3065"/>
                </a:lnTo>
                <a:lnTo>
                  <a:pt x="2816" y="3055"/>
                </a:lnTo>
                <a:lnTo>
                  <a:pt x="2821" y="3055"/>
                </a:lnTo>
                <a:lnTo>
                  <a:pt x="2832" y="3055"/>
                </a:lnTo>
                <a:lnTo>
                  <a:pt x="2847" y="3081"/>
                </a:lnTo>
                <a:lnTo>
                  <a:pt x="2868" y="3107"/>
                </a:lnTo>
                <a:lnTo>
                  <a:pt x="3034" y="3107"/>
                </a:lnTo>
                <a:lnTo>
                  <a:pt x="3050" y="3091"/>
                </a:lnTo>
                <a:lnTo>
                  <a:pt x="3050" y="3107"/>
                </a:lnTo>
                <a:lnTo>
                  <a:pt x="3206" y="3107"/>
                </a:lnTo>
                <a:lnTo>
                  <a:pt x="3216" y="3091"/>
                </a:lnTo>
                <a:lnTo>
                  <a:pt x="3226" y="3091"/>
                </a:lnTo>
                <a:lnTo>
                  <a:pt x="3237" y="3096"/>
                </a:lnTo>
                <a:lnTo>
                  <a:pt x="3242" y="3107"/>
                </a:lnTo>
                <a:lnTo>
                  <a:pt x="4281" y="3107"/>
                </a:lnTo>
                <a:lnTo>
                  <a:pt x="4276" y="3081"/>
                </a:lnTo>
                <a:lnTo>
                  <a:pt x="4260" y="3055"/>
                </a:lnTo>
                <a:lnTo>
                  <a:pt x="4245" y="3034"/>
                </a:lnTo>
                <a:lnTo>
                  <a:pt x="4224" y="3018"/>
                </a:lnTo>
                <a:lnTo>
                  <a:pt x="4208" y="3003"/>
                </a:lnTo>
                <a:lnTo>
                  <a:pt x="4208" y="2993"/>
                </a:lnTo>
                <a:lnTo>
                  <a:pt x="4208" y="2982"/>
                </a:lnTo>
                <a:lnTo>
                  <a:pt x="4219" y="2967"/>
                </a:lnTo>
                <a:lnTo>
                  <a:pt x="4234" y="2967"/>
                </a:lnTo>
                <a:lnTo>
                  <a:pt x="4260" y="2977"/>
                </a:lnTo>
                <a:lnTo>
                  <a:pt x="4292" y="2998"/>
                </a:lnTo>
                <a:lnTo>
                  <a:pt x="4312" y="3018"/>
                </a:lnTo>
                <a:lnTo>
                  <a:pt x="4317" y="3034"/>
                </a:lnTo>
                <a:lnTo>
                  <a:pt x="4317" y="3055"/>
                </a:lnTo>
                <a:lnTo>
                  <a:pt x="4323" y="3070"/>
                </a:lnTo>
                <a:lnTo>
                  <a:pt x="4338" y="3091"/>
                </a:lnTo>
                <a:lnTo>
                  <a:pt x="4354" y="3107"/>
                </a:lnTo>
                <a:lnTo>
                  <a:pt x="4380" y="3107"/>
                </a:lnTo>
                <a:lnTo>
                  <a:pt x="4385" y="3096"/>
                </a:lnTo>
                <a:lnTo>
                  <a:pt x="4390" y="3081"/>
                </a:lnTo>
                <a:lnTo>
                  <a:pt x="4385" y="3065"/>
                </a:lnTo>
                <a:lnTo>
                  <a:pt x="4385" y="3055"/>
                </a:lnTo>
                <a:lnTo>
                  <a:pt x="4359" y="3029"/>
                </a:lnTo>
                <a:lnTo>
                  <a:pt x="4343" y="2987"/>
                </a:lnTo>
                <a:lnTo>
                  <a:pt x="4354" y="2972"/>
                </a:lnTo>
                <a:lnTo>
                  <a:pt x="4354" y="2967"/>
                </a:lnTo>
                <a:lnTo>
                  <a:pt x="4349" y="2961"/>
                </a:lnTo>
                <a:lnTo>
                  <a:pt x="4343" y="2967"/>
                </a:lnTo>
                <a:lnTo>
                  <a:pt x="4343" y="2961"/>
                </a:lnTo>
                <a:lnTo>
                  <a:pt x="4338" y="2951"/>
                </a:lnTo>
                <a:lnTo>
                  <a:pt x="4343" y="2941"/>
                </a:lnTo>
                <a:lnTo>
                  <a:pt x="4343" y="2935"/>
                </a:lnTo>
                <a:lnTo>
                  <a:pt x="4359" y="2930"/>
                </a:lnTo>
                <a:lnTo>
                  <a:pt x="4349" y="2920"/>
                </a:lnTo>
                <a:lnTo>
                  <a:pt x="4338" y="2904"/>
                </a:lnTo>
                <a:lnTo>
                  <a:pt x="4333" y="2889"/>
                </a:lnTo>
                <a:lnTo>
                  <a:pt x="4328" y="2878"/>
                </a:lnTo>
                <a:lnTo>
                  <a:pt x="4343" y="2863"/>
                </a:lnTo>
                <a:lnTo>
                  <a:pt x="4328" y="2868"/>
                </a:lnTo>
                <a:lnTo>
                  <a:pt x="4328" y="2863"/>
                </a:lnTo>
                <a:lnTo>
                  <a:pt x="4333" y="2857"/>
                </a:lnTo>
                <a:lnTo>
                  <a:pt x="4343" y="2857"/>
                </a:lnTo>
                <a:lnTo>
                  <a:pt x="4343" y="2852"/>
                </a:lnTo>
                <a:lnTo>
                  <a:pt x="4338" y="2857"/>
                </a:lnTo>
                <a:lnTo>
                  <a:pt x="4343" y="2847"/>
                </a:lnTo>
                <a:lnTo>
                  <a:pt x="4338" y="2847"/>
                </a:lnTo>
                <a:lnTo>
                  <a:pt x="4328" y="2847"/>
                </a:lnTo>
                <a:lnTo>
                  <a:pt x="4317" y="2852"/>
                </a:lnTo>
                <a:lnTo>
                  <a:pt x="4317" y="2857"/>
                </a:lnTo>
                <a:lnTo>
                  <a:pt x="4312" y="2863"/>
                </a:lnTo>
                <a:lnTo>
                  <a:pt x="4302" y="2863"/>
                </a:lnTo>
                <a:lnTo>
                  <a:pt x="4307" y="2852"/>
                </a:lnTo>
                <a:lnTo>
                  <a:pt x="4312" y="2842"/>
                </a:lnTo>
                <a:lnTo>
                  <a:pt x="4317" y="2826"/>
                </a:lnTo>
                <a:lnTo>
                  <a:pt x="4333" y="2816"/>
                </a:lnTo>
                <a:lnTo>
                  <a:pt x="4323" y="2795"/>
                </a:lnTo>
                <a:lnTo>
                  <a:pt x="4317" y="2780"/>
                </a:lnTo>
                <a:lnTo>
                  <a:pt x="4317" y="2738"/>
                </a:lnTo>
                <a:lnTo>
                  <a:pt x="4312" y="2743"/>
                </a:lnTo>
                <a:lnTo>
                  <a:pt x="4317" y="2738"/>
                </a:lnTo>
                <a:lnTo>
                  <a:pt x="4312" y="2733"/>
                </a:lnTo>
                <a:lnTo>
                  <a:pt x="4354" y="2717"/>
                </a:lnTo>
                <a:lnTo>
                  <a:pt x="4364" y="2712"/>
                </a:lnTo>
                <a:lnTo>
                  <a:pt x="4354" y="2707"/>
                </a:lnTo>
                <a:lnTo>
                  <a:pt x="4317" y="2696"/>
                </a:lnTo>
                <a:lnTo>
                  <a:pt x="4328" y="2691"/>
                </a:lnTo>
                <a:lnTo>
                  <a:pt x="4323" y="2691"/>
                </a:lnTo>
                <a:lnTo>
                  <a:pt x="4317" y="2686"/>
                </a:lnTo>
                <a:lnTo>
                  <a:pt x="4312" y="2670"/>
                </a:lnTo>
                <a:lnTo>
                  <a:pt x="4307" y="2660"/>
                </a:lnTo>
                <a:lnTo>
                  <a:pt x="4307" y="2665"/>
                </a:lnTo>
                <a:lnTo>
                  <a:pt x="4302" y="2681"/>
                </a:lnTo>
                <a:lnTo>
                  <a:pt x="4292" y="2691"/>
                </a:lnTo>
                <a:lnTo>
                  <a:pt x="4286" y="2660"/>
                </a:lnTo>
                <a:lnTo>
                  <a:pt x="4323" y="2587"/>
                </a:lnTo>
                <a:lnTo>
                  <a:pt x="4333" y="2546"/>
                </a:lnTo>
                <a:lnTo>
                  <a:pt x="4395" y="2546"/>
                </a:lnTo>
                <a:lnTo>
                  <a:pt x="4395" y="2541"/>
                </a:lnTo>
                <a:lnTo>
                  <a:pt x="4349" y="2541"/>
                </a:lnTo>
                <a:lnTo>
                  <a:pt x="4338" y="2541"/>
                </a:lnTo>
                <a:lnTo>
                  <a:pt x="4343" y="2504"/>
                </a:lnTo>
                <a:lnTo>
                  <a:pt x="4343" y="2478"/>
                </a:lnTo>
                <a:lnTo>
                  <a:pt x="4343" y="2447"/>
                </a:lnTo>
                <a:lnTo>
                  <a:pt x="4354" y="2421"/>
                </a:lnTo>
                <a:lnTo>
                  <a:pt x="4359" y="2405"/>
                </a:lnTo>
                <a:lnTo>
                  <a:pt x="4354" y="2395"/>
                </a:lnTo>
                <a:lnTo>
                  <a:pt x="4349" y="2380"/>
                </a:lnTo>
                <a:lnTo>
                  <a:pt x="4338" y="2380"/>
                </a:lnTo>
                <a:lnTo>
                  <a:pt x="4333" y="2400"/>
                </a:lnTo>
                <a:lnTo>
                  <a:pt x="4328" y="2426"/>
                </a:lnTo>
                <a:lnTo>
                  <a:pt x="4328" y="2457"/>
                </a:lnTo>
                <a:lnTo>
                  <a:pt x="4328" y="2520"/>
                </a:lnTo>
                <a:lnTo>
                  <a:pt x="4260" y="2509"/>
                </a:lnTo>
                <a:lnTo>
                  <a:pt x="4240" y="2509"/>
                </a:lnTo>
                <a:lnTo>
                  <a:pt x="4245" y="2504"/>
                </a:lnTo>
                <a:lnTo>
                  <a:pt x="4240" y="2504"/>
                </a:lnTo>
                <a:lnTo>
                  <a:pt x="4234" y="2509"/>
                </a:lnTo>
                <a:lnTo>
                  <a:pt x="4229" y="2509"/>
                </a:lnTo>
                <a:lnTo>
                  <a:pt x="4229" y="2504"/>
                </a:lnTo>
                <a:lnTo>
                  <a:pt x="4234" y="2494"/>
                </a:lnTo>
                <a:lnTo>
                  <a:pt x="4240" y="2483"/>
                </a:lnTo>
                <a:lnTo>
                  <a:pt x="4234" y="2478"/>
                </a:lnTo>
                <a:lnTo>
                  <a:pt x="4229" y="2483"/>
                </a:lnTo>
                <a:lnTo>
                  <a:pt x="4224" y="2483"/>
                </a:lnTo>
                <a:lnTo>
                  <a:pt x="4219" y="2483"/>
                </a:lnTo>
                <a:lnTo>
                  <a:pt x="4234" y="2473"/>
                </a:lnTo>
                <a:lnTo>
                  <a:pt x="4234" y="2468"/>
                </a:lnTo>
                <a:lnTo>
                  <a:pt x="4250" y="2457"/>
                </a:lnTo>
                <a:lnTo>
                  <a:pt x="4234" y="2452"/>
                </a:lnTo>
                <a:lnTo>
                  <a:pt x="4250" y="2447"/>
                </a:lnTo>
                <a:lnTo>
                  <a:pt x="4240" y="2447"/>
                </a:lnTo>
                <a:lnTo>
                  <a:pt x="4240" y="2442"/>
                </a:lnTo>
                <a:lnTo>
                  <a:pt x="4250" y="2431"/>
                </a:lnTo>
                <a:lnTo>
                  <a:pt x="4250" y="2426"/>
                </a:lnTo>
                <a:lnTo>
                  <a:pt x="4245" y="2426"/>
                </a:lnTo>
                <a:lnTo>
                  <a:pt x="4240" y="2431"/>
                </a:lnTo>
                <a:lnTo>
                  <a:pt x="4245" y="2421"/>
                </a:lnTo>
                <a:lnTo>
                  <a:pt x="4250" y="2421"/>
                </a:lnTo>
                <a:lnTo>
                  <a:pt x="4250" y="2405"/>
                </a:lnTo>
                <a:lnTo>
                  <a:pt x="4245" y="2405"/>
                </a:lnTo>
                <a:lnTo>
                  <a:pt x="4240" y="2405"/>
                </a:lnTo>
                <a:lnTo>
                  <a:pt x="4245" y="2411"/>
                </a:lnTo>
                <a:lnTo>
                  <a:pt x="4240" y="2416"/>
                </a:lnTo>
                <a:lnTo>
                  <a:pt x="4224" y="2416"/>
                </a:lnTo>
                <a:lnTo>
                  <a:pt x="4214" y="2416"/>
                </a:lnTo>
                <a:lnTo>
                  <a:pt x="4219" y="2411"/>
                </a:lnTo>
                <a:lnTo>
                  <a:pt x="4208" y="2416"/>
                </a:lnTo>
                <a:lnTo>
                  <a:pt x="4214" y="2405"/>
                </a:lnTo>
                <a:lnTo>
                  <a:pt x="4214" y="2395"/>
                </a:lnTo>
                <a:lnTo>
                  <a:pt x="4214" y="2390"/>
                </a:lnTo>
                <a:lnTo>
                  <a:pt x="4224" y="2380"/>
                </a:lnTo>
                <a:lnTo>
                  <a:pt x="4219" y="2380"/>
                </a:lnTo>
                <a:lnTo>
                  <a:pt x="4214" y="2374"/>
                </a:lnTo>
                <a:lnTo>
                  <a:pt x="4229" y="2369"/>
                </a:lnTo>
                <a:lnTo>
                  <a:pt x="4229" y="2359"/>
                </a:lnTo>
                <a:lnTo>
                  <a:pt x="4203" y="2369"/>
                </a:lnTo>
                <a:lnTo>
                  <a:pt x="4208" y="2354"/>
                </a:lnTo>
                <a:lnTo>
                  <a:pt x="4219" y="2343"/>
                </a:lnTo>
                <a:lnTo>
                  <a:pt x="4224" y="2333"/>
                </a:lnTo>
                <a:lnTo>
                  <a:pt x="4214" y="2333"/>
                </a:lnTo>
                <a:lnTo>
                  <a:pt x="4208" y="2333"/>
                </a:lnTo>
                <a:lnTo>
                  <a:pt x="4208" y="2328"/>
                </a:lnTo>
                <a:lnTo>
                  <a:pt x="4224" y="2312"/>
                </a:lnTo>
                <a:lnTo>
                  <a:pt x="4234" y="2291"/>
                </a:lnTo>
                <a:lnTo>
                  <a:pt x="4255" y="2286"/>
                </a:lnTo>
                <a:lnTo>
                  <a:pt x="4271" y="2276"/>
                </a:lnTo>
                <a:lnTo>
                  <a:pt x="4276" y="2270"/>
                </a:lnTo>
                <a:lnTo>
                  <a:pt x="4245" y="2265"/>
                </a:lnTo>
                <a:lnTo>
                  <a:pt x="4240" y="2265"/>
                </a:lnTo>
                <a:lnTo>
                  <a:pt x="4240" y="2255"/>
                </a:lnTo>
                <a:lnTo>
                  <a:pt x="4245" y="2244"/>
                </a:lnTo>
                <a:lnTo>
                  <a:pt x="4250" y="2234"/>
                </a:lnTo>
                <a:lnTo>
                  <a:pt x="4250" y="2224"/>
                </a:lnTo>
                <a:lnTo>
                  <a:pt x="4245" y="2224"/>
                </a:lnTo>
                <a:lnTo>
                  <a:pt x="4224" y="2234"/>
                </a:lnTo>
                <a:lnTo>
                  <a:pt x="4198" y="2224"/>
                </a:lnTo>
                <a:lnTo>
                  <a:pt x="4214" y="2218"/>
                </a:lnTo>
                <a:lnTo>
                  <a:pt x="4224" y="2213"/>
                </a:lnTo>
                <a:lnTo>
                  <a:pt x="4219" y="2208"/>
                </a:lnTo>
                <a:lnTo>
                  <a:pt x="4193" y="2198"/>
                </a:lnTo>
                <a:lnTo>
                  <a:pt x="4182" y="2192"/>
                </a:lnTo>
                <a:lnTo>
                  <a:pt x="4188" y="2172"/>
                </a:lnTo>
                <a:lnTo>
                  <a:pt x="4198" y="2167"/>
                </a:lnTo>
                <a:lnTo>
                  <a:pt x="4214" y="2167"/>
                </a:lnTo>
                <a:lnTo>
                  <a:pt x="4219" y="2167"/>
                </a:lnTo>
                <a:lnTo>
                  <a:pt x="4219" y="2172"/>
                </a:lnTo>
                <a:lnTo>
                  <a:pt x="4224" y="2182"/>
                </a:lnTo>
                <a:lnTo>
                  <a:pt x="4229" y="2182"/>
                </a:lnTo>
                <a:lnTo>
                  <a:pt x="4234" y="2172"/>
                </a:lnTo>
                <a:lnTo>
                  <a:pt x="4224" y="2161"/>
                </a:lnTo>
                <a:lnTo>
                  <a:pt x="4214" y="2151"/>
                </a:lnTo>
                <a:lnTo>
                  <a:pt x="4214" y="2146"/>
                </a:lnTo>
                <a:lnTo>
                  <a:pt x="4208" y="2141"/>
                </a:lnTo>
                <a:lnTo>
                  <a:pt x="4219" y="2135"/>
                </a:lnTo>
                <a:lnTo>
                  <a:pt x="4224" y="2135"/>
                </a:lnTo>
                <a:lnTo>
                  <a:pt x="4229" y="2125"/>
                </a:lnTo>
                <a:lnTo>
                  <a:pt x="4224" y="2120"/>
                </a:lnTo>
                <a:lnTo>
                  <a:pt x="4203" y="2120"/>
                </a:lnTo>
                <a:lnTo>
                  <a:pt x="4208" y="2115"/>
                </a:lnTo>
                <a:lnTo>
                  <a:pt x="4219" y="2104"/>
                </a:lnTo>
                <a:lnTo>
                  <a:pt x="4234" y="2104"/>
                </a:lnTo>
                <a:lnTo>
                  <a:pt x="4271" y="2104"/>
                </a:lnTo>
                <a:lnTo>
                  <a:pt x="4286" y="2099"/>
                </a:lnTo>
                <a:lnTo>
                  <a:pt x="4292" y="2089"/>
                </a:lnTo>
                <a:lnTo>
                  <a:pt x="4281" y="2063"/>
                </a:lnTo>
                <a:lnTo>
                  <a:pt x="4276" y="2047"/>
                </a:lnTo>
                <a:lnTo>
                  <a:pt x="4276" y="2042"/>
                </a:lnTo>
                <a:lnTo>
                  <a:pt x="4286" y="2037"/>
                </a:lnTo>
                <a:lnTo>
                  <a:pt x="4302" y="2037"/>
                </a:lnTo>
                <a:lnTo>
                  <a:pt x="4323" y="2026"/>
                </a:lnTo>
                <a:lnTo>
                  <a:pt x="4349" y="2011"/>
                </a:lnTo>
                <a:lnTo>
                  <a:pt x="4364" y="1995"/>
                </a:lnTo>
                <a:lnTo>
                  <a:pt x="4349" y="2000"/>
                </a:lnTo>
                <a:lnTo>
                  <a:pt x="4333" y="2000"/>
                </a:lnTo>
                <a:lnTo>
                  <a:pt x="4302" y="1985"/>
                </a:lnTo>
                <a:lnTo>
                  <a:pt x="4323" y="1943"/>
                </a:lnTo>
                <a:lnTo>
                  <a:pt x="4343" y="1912"/>
                </a:lnTo>
                <a:lnTo>
                  <a:pt x="4354" y="1902"/>
                </a:lnTo>
                <a:lnTo>
                  <a:pt x="4359" y="1902"/>
                </a:lnTo>
                <a:lnTo>
                  <a:pt x="4395" y="1896"/>
                </a:lnTo>
                <a:lnTo>
                  <a:pt x="4395" y="1870"/>
                </a:lnTo>
                <a:lnTo>
                  <a:pt x="4390" y="1860"/>
                </a:lnTo>
                <a:lnTo>
                  <a:pt x="4364" y="1839"/>
                </a:lnTo>
                <a:lnTo>
                  <a:pt x="4364" y="1860"/>
                </a:lnTo>
                <a:lnTo>
                  <a:pt x="4364" y="1876"/>
                </a:lnTo>
                <a:lnTo>
                  <a:pt x="4359" y="1891"/>
                </a:lnTo>
                <a:lnTo>
                  <a:pt x="4349" y="1855"/>
                </a:lnTo>
                <a:lnTo>
                  <a:pt x="4349" y="1834"/>
                </a:lnTo>
                <a:lnTo>
                  <a:pt x="4354" y="1818"/>
                </a:lnTo>
                <a:lnTo>
                  <a:pt x="4364" y="1792"/>
                </a:lnTo>
                <a:lnTo>
                  <a:pt x="4395" y="1803"/>
                </a:lnTo>
                <a:lnTo>
                  <a:pt x="4395" y="1455"/>
                </a:lnTo>
                <a:lnTo>
                  <a:pt x="4380" y="1455"/>
                </a:lnTo>
                <a:lnTo>
                  <a:pt x="4364" y="1460"/>
                </a:lnTo>
                <a:lnTo>
                  <a:pt x="4354" y="1444"/>
                </a:lnTo>
                <a:lnTo>
                  <a:pt x="4354" y="1434"/>
                </a:lnTo>
                <a:lnTo>
                  <a:pt x="4359" y="1408"/>
                </a:lnTo>
                <a:lnTo>
                  <a:pt x="4359" y="1372"/>
                </a:lnTo>
                <a:lnTo>
                  <a:pt x="4359" y="1356"/>
                </a:lnTo>
                <a:lnTo>
                  <a:pt x="4354" y="1361"/>
                </a:lnTo>
                <a:lnTo>
                  <a:pt x="4343" y="1377"/>
                </a:lnTo>
                <a:lnTo>
                  <a:pt x="4343" y="1398"/>
                </a:lnTo>
                <a:lnTo>
                  <a:pt x="4343" y="1424"/>
                </a:lnTo>
                <a:lnTo>
                  <a:pt x="4343" y="1444"/>
                </a:lnTo>
                <a:lnTo>
                  <a:pt x="4338" y="1455"/>
                </a:lnTo>
                <a:lnTo>
                  <a:pt x="4333" y="1450"/>
                </a:lnTo>
                <a:lnTo>
                  <a:pt x="4328" y="1429"/>
                </a:lnTo>
                <a:lnTo>
                  <a:pt x="4328" y="1424"/>
                </a:lnTo>
                <a:lnTo>
                  <a:pt x="4323" y="1429"/>
                </a:lnTo>
                <a:lnTo>
                  <a:pt x="4323" y="1444"/>
                </a:lnTo>
                <a:lnTo>
                  <a:pt x="4328" y="1455"/>
                </a:lnTo>
                <a:lnTo>
                  <a:pt x="4333" y="1460"/>
                </a:lnTo>
                <a:lnTo>
                  <a:pt x="4338" y="1460"/>
                </a:lnTo>
                <a:lnTo>
                  <a:pt x="4338" y="1496"/>
                </a:lnTo>
                <a:lnTo>
                  <a:pt x="4317" y="1444"/>
                </a:lnTo>
                <a:lnTo>
                  <a:pt x="4302" y="1387"/>
                </a:lnTo>
                <a:lnTo>
                  <a:pt x="4297" y="1356"/>
                </a:lnTo>
                <a:lnTo>
                  <a:pt x="4286" y="1330"/>
                </a:lnTo>
                <a:lnTo>
                  <a:pt x="4286" y="1299"/>
                </a:lnTo>
                <a:lnTo>
                  <a:pt x="4281" y="1263"/>
                </a:lnTo>
                <a:lnTo>
                  <a:pt x="4281" y="1278"/>
                </a:lnTo>
                <a:lnTo>
                  <a:pt x="4281" y="1304"/>
                </a:lnTo>
                <a:lnTo>
                  <a:pt x="4276" y="1309"/>
                </a:lnTo>
                <a:lnTo>
                  <a:pt x="4281" y="1299"/>
                </a:lnTo>
                <a:lnTo>
                  <a:pt x="4276" y="1252"/>
                </a:lnTo>
                <a:lnTo>
                  <a:pt x="4276" y="1257"/>
                </a:lnTo>
                <a:lnTo>
                  <a:pt x="4271" y="1257"/>
                </a:lnTo>
                <a:lnTo>
                  <a:pt x="4266" y="1242"/>
                </a:lnTo>
                <a:lnTo>
                  <a:pt x="4266" y="1247"/>
                </a:lnTo>
                <a:lnTo>
                  <a:pt x="4260" y="1190"/>
                </a:lnTo>
                <a:lnTo>
                  <a:pt x="4255" y="1195"/>
                </a:lnTo>
                <a:lnTo>
                  <a:pt x="4255" y="1211"/>
                </a:lnTo>
                <a:lnTo>
                  <a:pt x="4250" y="1190"/>
                </a:lnTo>
                <a:lnTo>
                  <a:pt x="4250" y="1174"/>
                </a:lnTo>
                <a:lnTo>
                  <a:pt x="4245" y="1143"/>
                </a:lnTo>
                <a:lnTo>
                  <a:pt x="4245" y="1138"/>
                </a:lnTo>
                <a:lnTo>
                  <a:pt x="4245" y="1133"/>
                </a:lnTo>
                <a:lnTo>
                  <a:pt x="4245" y="1128"/>
                </a:lnTo>
                <a:lnTo>
                  <a:pt x="4240" y="1117"/>
                </a:lnTo>
                <a:lnTo>
                  <a:pt x="4234" y="1128"/>
                </a:lnTo>
                <a:lnTo>
                  <a:pt x="4229" y="1169"/>
                </a:lnTo>
                <a:lnTo>
                  <a:pt x="4224" y="1205"/>
                </a:lnTo>
                <a:lnTo>
                  <a:pt x="4224" y="1247"/>
                </a:lnTo>
                <a:lnTo>
                  <a:pt x="4229" y="1263"/>
                </a:lnTo>
                <a:lnTo>
                  <a:pt x="4240" y="1226"/>
                </a:lnTo>
                <a:lnTo>
                  <a:pt x="4240" y="1205"/>
                </a:lnTo>
                <a:lnTo>
                  <a:pt x="4245" y="1200"/>
                </a:lnTo>
                <a:lnTo>
                  <a:pt x="4245" y="1221"/>
                </a:lnTo>
                <a:lnTo>
                  <a:pt x="4250" y="1242"/>
                </a:lnTo>
                <a:lnTo>
                  <a:pt x="4250" y="1237"/>
                </a:lnTo>
                <a:lnTo>
                  <a:pt x="4250" y="1242"/>
                </a:lnTo>
                <a:lnTo>
                  <a:pt x="4255" y="1257"/>
                </a:lnTo>
                <a:lnTo>
                  <a:pt x="4245" y="1268"/>
                </a:lnTo>
                <a:lnTo>
                  <a:pt x="4245" y="1273"/>
                </a:lnTo>
                <a:lnTo>
                  <a:pt x="4245" y="1268"/>
                </a:lnTo>
                <a:lnTo>
                  <a:pt x="4245" y="1247"/>
                </a:lnTo>
                <a:lnTo>
                  <a:pt x="4245" y="1237"/>
                </a:lnTo>
                <a:lnTo>
                  <a:pt x="4240" y="1242"/>
                </a:lnTo>
                <a:lnTo>
                  <a:pt x="4234" y="1294"/>
                </a:lnTo>
                <a:lnTo>
                  <a:pt x="4240" y="1315"/>
                </a:lnTo>
                <a:lnTo>
                  <a:pt x="4250" y="1325"/>
                </a:lnTo>
                <a:lnTo>
                  <a:pt x="4260" y="1330"/>
                </a:lnTo>
                <a:lnTo>
                  <a:pt x="4276" y="1330"/>
                </a:lnTo>
                <a:lnTo>
                  <a:pt x="4276" y="1356"/>
                </a:lnTo>
                <a:lnTo>
                  <a:pt x="4271" y="1377"/>
                </a:lnTo>
                <a:lnTo>
                  <a:pt x="4240" y="1341"/>
                </a:lnTo>
                <a:lnTo>
                  <a:pt x="4260" y="1450"/>
                </a:lnTo>
                <a:lnTo>
                  <a:pt x="4276" y="1616"/>
                </a:lnTo>
                <a:lnTo>
                  <a:pt x="4276" y="1673"/>
                </a:lnTo>
                <a:lnTo>
                  <a:pt x="4255" y="1476"/>
                </a:lnTo>
                <a:lnTo>
                  <a:pt x="4234" y="1330"/>
                </a:lnTo>
                <a:lnTo>
                  <a:pt x="4224" y="1315"/>
                </a:lnTo>
                <a:lnTo>
                  <a:pt x="4214" y="1294"/>
                </a:lnTo>
                <a:lnTo>
                  <a:pt x="4203" y="1247"/>
                </a:lnTo>
                <a:lnTo>
                  <a:pt x="4198" y="1226"/>
                </a:lnTo>
                <a:lnTo>
                  <a:pt x="4203" y="1211"/>
                </a:lnTo>
                <a:lnTo>
                  <a:pt x="4208" y="1200"/>
                </a:lnTo>
                <a:lnTo>
                  <a:pt x="4198" y="1159"/>
                </a:lnTo>
                <a:lnTo>
                  <a:pt x="4198" y="1169"/>
                </a:lnTo>
                <a:lnTo>
                  <a:pt x="4193" y="1153"/>
                </a:lnTo>
                <a:lnTo>
                  <a:pt x="4193" y="1128"/>
                </a:lnTo>
                <a:lnTo>
                  <a:pt x="4188" y="1107"/>
                </a:lnTo>
                <a:lnTo>
                  <a:pt x="4182" y="1133"/>
                </a:lnTo>
                <a:lnTo>
                  <a:pt x="4182" y="1159"/>
                </a:lnTo>
                <a:lnTo>
                  <a:pt x="4182" y="1164"/>
                </a:lnTo>
                <a:lnTo>
                  <a:pt x="4177" y="1138"/>
                </a:lnTo>
                <a:lnTo>
                  <a:pt x="4177" y="1143"/>
                </a:lnTo>
                <a:lnTo>
                  <a:pt x="4172" y="1148"/>
                </a:lnTo>
                <a:lnTo>
                  <a:pt x="4177" y="1133"/>
                </a:lnTo>
                <a:lnTo>
                  <a:pt x="4177" y="1128"/>
                </a:lnTo>
                <a:lnTo>
                  <a:pt x="4172" y="1081"/>
                </a:lnTo>
                <a:lnTo>
                  <a:pt x="4167" y="1081"/>
                </a:lnTo>
                <a:lnTo>
                  <a:pt x="4167" y="1076"/>
                </a:lnTo>
                <a:lnTo>
                  <a:pt x="4167" y="1060"/>
                </a:lnTo>
                <a:lnTo>
                  <a:pt x="4162" y="1070"/>
                </a:lnTo>
                <a:lnTo>
                  <a:pt x="4162" y="1044"/>
                </a:lnTo>
                <a:lnTo>
                  <a:pt x="4151" y="1008"/>
                </a:lnTo>
                <a:lnTo>
                  <a:pt x="4156" y="1055"/>
                </a:lnTo>
                <a:lnTo>
                  <a:pt x="4167" y="1143"/>
                </a:lnTo>
                <a:lnTo>
                  <a:pt x="4167" y="1159"/>
                </a:lnTo>
                <a:lnTo>
                  <a:pt x="4167" y="1153"/>
                </a:lnTo>
                <a:lnTo>
                  <a:pt x="4172" y="1174"/>
                </a:lnTo>
                <a:lnTo>
                  <a:pt x="4167" y="1128"/>
                </a:lnTo>
                <a:lnTo>
                  <a:pt x="4182" y="1216"/>
                </a:lnTo>
                <a:lnTo>
                  <a:pt x="4193" y="1309"/>
                </a:lnTo>
                <a:lnTo>
                  <a:pt x="4177" y="1221"/>
                </a:lnTo>
                <a:lnTo>
                  <a:pt x="4177" y="1205"/>
                </a:lnTo>
                <a:lnTo>
                  <a:pt x="4177" y="1216"/>
                </a:lnTo>
                <a:lnTo>
                  <a:pt x="4182" y="1273"/>
                </a:lnTo>
                <a:lnTo>
                  <a:pt x="4188" y="1372"/>
                </a:lnTo>
                <a:lnTo>
                  <a:pt x="4193" y="1387"/>
                </a:lnTo>
                <a:lnTo>
                  <a:pt x="4193" y="1377"/>
                </a:lnTo>
                <a:lnTo>
                  <a:pt x="4188" y="1346"/>
                </a:lnTo>
                <a:lnTo>
                  <a:pt x="4188" y="1315"/>
                </a:lnTo>
                <a:lnTo>
                  <a:pt x="4193" y="1341"/>
                </a:lnTo>
                <a:lnTo>
                  <a:pt x="4193" y="1366"/>
                </a:lnTo>
                <a:lnTo>
                  <a:pt x="4193" y="1356"/>
                </a:lnTo>
                <a:lnTo>
                  <a:pt x="4198" y="1366"/>
                </a:lnTo>
                <a:lnTo>
                  <a:pt x="4198" y="1398"/>
                </a:lnTo>
                <a:lnTo>
                  <a:pt x="4193" y="1366"/>
                </a:lnTo>
                <a:lnTo>
                  <a:pt x="4193" y="1356"/>
                </a:lnTo>
                <a:lnTo>
                  <a:pt x="4193" y="1366"/>
                </a:lnTo>
                <a:lnTo>
                  <a:pt x="4198" y="1429"/>
                </a:lnTo>
                <a:lnTo>
                  <a:pt x="4203" y="1460"/>
                </a:lnTo>
                <a:lnTo>
                  <a:pt x="4208" y="1481"/>
                </a:lnTo>
                <a:lnTo>
                  <a:pt x="4214" y="1481"/>
                </a:lnTo>
                <a:lnTo>
                  <a:pt x="4219" y="1543"/>
                </a:lnTo>
                <a:lnTo>
                  <a:pt x="4198" y="1455"/>
                </a:lnTo>
                <a:lnTo>
                  <a:pt x="4182" y="1366"/>
                </a:lnTo>
                <a:lnTo>
                  <a:pt x="4177" y="1315"/>
                </a:lnTo>
                <a:lnTo>
                  <a:pt x="4177" y="1304"/>
                </a:lnTo>
                <a:lnTo>
                  <a:pt x="4177" y="1283"/>
                </a:lnTo>
                <a:lnTo>
                  <a:pt x="4167" y="1205"/>
                </a:lnTo>
                <a:lnTo>
                  <a:pt x="4172" y="1263"/>
                </a:lnTo>
                <a:lnTo>
                  <a:pt x="4167" y="1247"/>
                </a:lnTo>
                <a:lnTo>
                  <a:pt x="4162" y="1164"/>
                </a:lnTo>
                <a:lnTo>
                  <a:pt x="4162" y="1231"/>
                </a:lnTo>
                <a:lnTo>
                  <a:pt x="4162" y="1216"/>
                </a:lnTo>
                <a:lnTo>
                  <a:pt x="4156" y="1148"/>
                </a:lnTo>
                <a:lnTo>
                  <a:pt x="4156" y="1159"/>
                </a:lnTo>
                <a:lnTo>
                  <a:pt x="4151" y="1148"/>
                </a:lnTo>
                <a:lnTo>
                  <a:pt x="4151" y="1122"/>
                </a:lnTo>
                <a:lnTo>
                  <a:pt x="4151" y="1133"/>
                </a:lnTo>
                <a:lnTo>
                  <a:pt x="4151" y="1138"/>
                </a:lnTo>
                <a:lnTo>
                  <a:pt x="4151" y="1133"/>
                </a:lnTo>
                <a:lnTo>
                  <a:pt x="4141" y="1044"/>
                </a:lnTo>
                <a:lnTo>
                  <a:pt x="4141" y="1039"/>
                </a:lnTo>
                <a:lnTo>
                  <a:pt x="4136" y="1044"/>
                </a:lnTo>
                <a:lnTo>
                  <a:pt x="4136" y="1029"/>
                </a:lnTo>
                <a:lnTo>
                  <a:pt x="4130" y="1013"/>
                </a:lnTo>
                <a:lnTo>
                  <a:pt x="4130" y="977"/>
                </a:lnTo>
                <a:lnTo>
                  <a:pt x="4125" y="956"/>
                </a:lnTo>
                <a:lnTo>
                  <a:pt x="4125" y="946"/>
                </a:lnTo>
                <a:lnTo>
                  <a:pt x="4115" y="920"/>
                </a:lnTo>
                <a:lnTo>
                  <a:pt x="4115" y="966"/>
                </a:lnTo>
                <a:lnTo>
                  <a:pt x="4110" y="909"/>
                </a:lnTo>
                <a:lnTo>
                  <a:pt x="4104" y="904"/>
                </a:lnTo>
                <a:lnTo>
                  <a:pt x="4104" y="920"/>
                </a:lnTo>
                <a:lnTo>
                  <a:pt x="4099" y="899"/>
                </a:lnTo>
                <a:lnTo>
                  <a:pt x="4120" y="1242"/>
                </a:lnTo>
                <a:lnTo>
                  <a:pt x="4094" y="863"/>
                </a:lnTo>
                <a:lnTo>
                  <a:pt x="4094" y="847"/>
                </a:lnTo>
                <a:lnTo>
                  <a:pt x="4094" y="774"/>
                </a:lnTo>
                <a:lnTo>
                  <a:pt x="4099" y="821"/>
                </a:lnTo>
                <a:lnTo>
                  <a:pt x="4099" y="707"/>
                </a:lnTo>
                <a:lnTo>
                  <a:pt x="4115" y="920"/>
                </a:lnTo>
                <a:lnTo>
                  <a:pt x="4125" y="946"/>
                </a:lnTo>
                <a:lnTo>
                  <a:pt x="4120" y="883"/>
                </a:lnTo>
                <a:lnTo>
                  <a:pt x="4115" y="837"/>
                </a:lnTo>
                <a:lnTo>
                  <a:pt x="4120" y="868"/>
                </a:lnTo>
                <a:lnTo>
                  <a:pt x="4125" y="946"/>
                </a:lnTo>
                <a:lnTo>
                  <a:pt x="4130" y="951"/>
                </a:lnTo>
                <a:lnTo>
                  <a:pt x="4110" y="774"/>
                </a:lnTo>
                <a:lnTo>
                  <a:pt x="4104" y="686"/>
                </a:lnTo>
                <a:lnTo>
                  <a:pt x="4110" y="759"/>
                </a:lnTo>
                <a:lnTo>
                  <a:pt x="4115" y="769"/>
                </a:lnTo>
                <a:lnTo>
                  <a:pt x="4110" y="738"/>
                </a:lnTo>
                <a:lnTo>
                  <a:pt x="4099" y="603"/>
                </a:lnTo>
                <a:lnTo>
                  <a:pt x="4099" y="598"/>
                </a:lnTo>
                <a:lnTo>
                  <a:pt x="4104" y="608"/>
                </a:lnTo>
                <a:lnTo>
                  <a:pt x="4104" y="634"/>
                </a:lnTo>
                <a:lnTo>
                  <a:pt x="4110" y="650"/>
                </a:lnTo>
                <a:lnTo>
                  <a:pt x="4115" y="722"/>
                </a:lnTo>
                <a:lnTo>
                  <a:pt x="4115" y="743"/>
                </a:lnTo>
                <a:lnTo>
                  <a:pt x="4115" y="738"/>
                </a:lnTo>
                <a:lnTo>
                  <a:pt x="4115" y="712"/>
                </a:lnTo>
                <a:lnTo>
                  <a:pt x="4120" y="774"/>
                </a:lnTo>
                <a:lnTo>
                  <a:pt x="4120" y="816"/>
                </a:lnTo>
                <a:lnTo>
                  <a:pt x="4120" y="831"/>
                </a:lnTo>
                <a:lnTo>
                  <a:pt x="4125" y="826"/>
                </a:lnTo>
                <a:lnTo>
                  <a:pt x="4125" y="821"/>
                </a:lnTo>
                <a:lnTo>
                  <a:pt x="4125" y="826"/>
                </a:lnTo>
                <a:lnTo>
                  <a:pt x="4130" y="873"/>
                </a:lnTo>
                <a:lnTo>
                  <a:pt x="4136" y="935"/>
                </a:lnTo>
                <a:lnTo>
                  <a:pt x="4136" y="946"/>
                </a:lnTo>
                <a:lnTo>
                  <a:pt x="4136" y="935"/>
                </a:lnTo>
                <a:lnTo>
                  <a:pt x="4136" y="909"/>
                </a:lnTo>
                <a:lnTo>
                  <a:pt x="4130" y="831"/>
                </a:lnTo>
                <a:lnTo>
                  <a:pt x="4130" y="816"/>
                </a:lnTo>
                <a:lnTo>
                  <a:pt x="4141" y="883"/>
                </a:lnTo>
                <a:lnTo>
                  <a:pt x="4141" y="889"/>
                </a:lnTo>
                <a:lnTo>
                  <a:pt x="4141" y="883"/>
                </a:lnTo>
                <a:lnTo>
                  <a:pt x="4136" y="878"/>
                </a:lnTo>
                <a:lnTo>
                  <a:pt x="4141" y="925"/>
                </a:lnTo>
                <a:lnTo>
                  <a:pt x="4146" y="920"/>
                </a:lnTo>
                <a:lnTo>
                  <a:pt x="4141" y="878"/>
                </a:lnTo>
                <a:lnTo>
                  <a:pt x="4146" y="842"/>
                </a:lnTo>
                <a:lnTo>
                  <a:pt x="4146" y="837"/>
                </a:lnTo>
                <a:lnTo>
                  <a:pt x="4146" y="847"/>
                </a:lnTo>
                <a:lnTo>
                  <a:pt x="4151" y="863"/>
                </a:lnTo>
                <a:lnTo>
                  <a:pt x="4156" y="920"/>
                </a:lnTo>
                <a:lnTo>
                  <a:pt x="4156" y="935"/>
                </a:lnTo>
                <a:lnTo>
                  <a:pt x="4162" y="920"/>
                </a:lnTo>
                <a:lnTo>
                  <a:pt x="4162" y="873"/>
                </a:lnTo>
                <a:lnTo>
                  <a:pt x="4162" y="785"/>
                </a:lnTo>
                <a:lnTo>
                  <a:pt x="4167" y="722"/>
                </a:lnTo>
                <a:lnTo>
                  <a:pt x="4167" y="712"/>
                </a:lnTo>
                <a:lnTo>
                  <a:pt x="4172" y="722"/>
                </a:lnTo>
                <a:lnTo>
                  <a:pt x="4177" y="774"/>
                </a:lnTo>
                <a:lnTo>
                  <a:pt x="4177" y="779"/>
                </a:lnTo>
                <a:lnTo>
                  <a:pt x="4182" y="769"/>
                </a:lnTo>
                <a:lnTo>
                  <a:pt x="4193" y="696"/>
                </a:lnTo>
                <a:lnTo>
                  <a:pt x="4172" y="655"/>
                </a:lnTo>
                <a:lnTo>
                  <a:pt x="4172" y="644"/>
                </a:lnTo>
                <a:lnTo>
                  <a:pt x="4177" y="634"/>
                </a:lnTo>
                <a:lnTo>
                  <a:pt x="4193" y="634"/>
                </a:lnTo>
                <a:lnTo>
                  <a:pt x="4208" y="639"/>
                </a:lnTo>
                <a:lnTo>
                  <a:pt x="4224" y="639"/>
                </a:lnTo>
                <a:lnTo>
                  <a:pt x="4224" y="644"/>
                </a:lnTo>
                <a:lnTo>
                  <a:pt x="4240" y="655"/>
                </a:lnTo>
                <a:lnTo>
                  <a:pt x="4245" y="660"/>
                </a:lnTo>
                <a:lnTo>
                  <a:pt x="4229" y="686"/>
                </a:lnTo>
                <a:lnTo>
                  <a:pt x="4208" y="707"/>
                </a:lnTo>
                <a:lnTo>
                  <a:pt x="4198" y="696"/>
                </a:lnTo>
                <a:lnTo>
                  <a:pt x="4198" y="743"/>
                </a:lnTo>
                <a:lnTo>
                  <a:pt x="4198" y="764"/>
                </a:lnTo>
                <a:lnTo>
                  <a:pt x="4203" y="753"/>
                </a:lnTo>
                <a:lnTo>
                  <a:pt x="4208" y="733"/>
                </a:lnTo>
                <a:lnTo>
                  <a:pt x="4214" y="753"/>
                </a:lnTo>
                <a:lnTo>
                  <a:pt x="4203" y="779"/>
                </a:lnTo>
                <a:lnTo>
                  <a:pt x="4182" y="816"/>
                </a:lnTo>
                <a:lnTo>
                  <a:pt x="4182" y="831"/>
                </a:lnTo>
                <a:lnTo>
                  <a:pt x="4188" y="826"/>
                </a:lnTo>
                <a:lnTo>
                  <a:pt x="4198" y="821"/>
                </a:lnTo>
                <a:lnTo>
                  <a:pt x="4203" y="821"/>
                </a:lnTo>
                <a:lnTo>
                  <a:pt x="4203" y="826"/>
                </a:lnTo>
                <a:lnTo>
                  <a:pt x="4198" y="842"/>
                </a:lnTo>
                <a:lnTo>
                  <a:pt x="4193" y="863"/>
                </a:lnTo>
                <a:lnTo>
                  <a:pt x="4188" y="878"/>
                </a:lnTo>
                <a:lnTo>
                  <a:pt x="4193" y="904"/>
                </a:lnTo>
                <a:lnTo>
                  <a:pt x="4193" y="915"/>
                </a:lnTo>
                <a:lnTo>
                  <a:pt x="4198" y="904"/>
                </a:lnTo>
                <a:lnTo>
                  <a:pt x="4203" y="889"/>
                </a:lnTo>
                <a:lnTo>
                  <a:pt x="4214" y="826"/>
                </a:lnTo>
                <a:lnTo>
                  <a:pt x="4224" y="816"/>
                </a:lnTo>
                <a:lnTo>
                  <a:pt x="4234" y="863"/>
                </a:lnTo>
                <a:lnTo>
                  <a:pt x="4234" y="868"/>
                </a:lnTo>
                <a:lnTo>
                  <a:pt x="4229" y="868"/>
                </a:lnTo>
                <a:lnTo>
                  <a:pt x="4224" y="863"/>
                </a:lnTo>
                <a:lnTo>
                  <a:pt x="4219" y="863"/>
                </a:lnTo>
                <a:lnTo>
                  <a:pt x="4214" y="920"/>
                </a:lnTo>
                <a:lnTo>
                  <a:pt x="4234" y="909"/>
                </a:lnTo>
                <a:lnTo>
                  <a:pt x="4234" y="904"/>
                </a:lnTo>
                <a:lnTo>
                  <a:pt x="4234" y="909"/>
                </a:lnTo>
                <a:lnTo>
                  <a:pt x="4266" y="894"/>
                </a:lnTo>
                <a:lnTo>
                  <a:pt x="4286" y="883"/>
                </a:lnTo>
                <a:lnTo>
                  <a:pt x="4292" y="868"/>
                </a:lnTo>
                <a:lnTo>
                  <a:pt x="4286" y="847"/>
                </a:lnTo>
                <a:lnTo>
                  <a:pt x="4271" y="821"/>
                </a:lnTo>
                <a:lnTo>
                  <a:pt x="4281" y="800"/>
                </a:lnTo>
                <a:lnTo>
                  <a:pt x="4281" y="779"/>
                </a:lnTo>
                <a:lnTo>
                  <a:pt x="4281" y="774"/>
                </a:lnTo>
                <a:lnTo>
                  <a:pt x="4286" y="774"/>
                </a:lnTo>
                <a:lnTo>
                  <a:pt x="4302" y="769"/>
                </a:lnTo>
                <a:lnTo>
                  <a:pt x="4312" y="769"/>
                </a:lnTo>
                <a:lnTo>
                  <a:pt x="4323" y="764"/>
                </a:lnTo>
                <a:lnTo>
                  <a:pt x="4317" y="764"/>
                </a:lnTo>
                <a:lnTo>
                  <a:pt x="4307" y="764"/>
                </a:lnTo>
                <a:lnTo>
                  <a:pt x="4276" y="769"/>
                </a:lnTo>
                <a:lnTo>
                  <a:pt x="4271" y="759"/>
                </a:lnTo>
                <a:lnTo>
                  <a:pt x="4297" y="753"/>
                </a:lnTo>
                <a:lnTo>
                  <a:pt x="4271" y="753"/>
                </a:lnTo>
                <a:lnTo>
                  <a:pt x="4260" y="738"/>
                </a:lnTo>
                <a:lnTo>
                  <a:pt x="4250" y="727"/>
                </a:lnTo>
                <a:lnTo>
                  <a:pt x="4260" y="717"/>
                </a:lnTo>
                <a:lnTo>
                  <a:pt x="4271" y="707"/>
                </a:lnTo>
                <a:lnTo>
                  <a:pt x="4266" y="712"/>
                </a:lnTo>
                <a:lnTo>
                  <a:pt x="4240" y="722"/>
                </a:lnTo>
                <a:lnTo>
                  <a:pt x="4234" y="717"/>
                </a:lnTo>
                <a:lnTo>
                  <a:pt x="4245" y="712"/>
                </a:lnTo>
                <a:lnTo>
                  <a:pt x="4255" y="707"/>
                </a:lnTo>
                <a:lnTo>
                  <a:pt x="4260" y="696"/>
                </a:lnTo>
                <a:lnTo>
                  <a:pt x="4260" y="691"/>
                </a:lnTo>
                <a:lnTo>
                  <a:pt x="4250" y="696"/>
                </a:lnTo>
                <a:lnTo>
                  <a:pt x="4234" y="707"/>
                </a:lnTo>
                <a:lnTo>
                  <a:pt x="4229" y="707"/>
                </a:lnTo>
                <a:lnTo>
                  <a:pt x="4234" y="691"/>
                </a:lnTo>
                <a:lnTo>
                  <a:pt x="4250" y="660"/>
                </a:lnTo>
                <a:lnTo>
                  <a:pt x="4271" y="670"/>
                </a:lnTo>
                <a:lnTo>
                  <a:pt x="4276" y="670"/>
                </a:lnTo>
                <a:lnTo>
                  <a:pt x="4276" y="681"/>
                </a:lnTo>
                <a:lnTo>
                  <a:pt x="4276" y="696"/>
                </a:lnTo>
                <a:lnTo>
                  <a:pt x="4281" y="707"/>
                </a:lnTo>
                <a:lnTo>
                  <a:pt x="4286" y="717"/>
                </a:lnTo>
                <a:lnTo>
                  <a:pt x="4307" y="722"/>
                </a:lnTo>
                <a:lnTo>
                  <a:pt x="4317" y="733"/>
                </a:lnTo>
                <a:lnTo>
                  <a:pt x="4323" y="733"/>
                </a:lnTo>
                <a:lnTo>
                  <a:pt x="4312" y="722"/>
                </a:lnTo>
                <a:lnTo>
                  <a:pt x="4354" y="722"/>
                </a:lnTo>
                <a:lnTo>
                  <a:pt x="4333" y="733"/>
                </a:lnTo>
                <a:lnTo>
                  <a:pt x="4323" y="733"/>
                </a:lnTo>
                <a:lnTo>
                  <a:pt x="4338" y="774"/>
                </a:lnTo>
                <a:lnTo>
                  <a:pt x="4343" y="800"/>
                </a:lnTo>
                <a:lnTo>
                  <a:pt x="4343" y="842"/>
                </a:lnTo>
                <a:lnTo>
                  <a:pt x="4343" y="909"/>
                </a:lnTo>
                <a:lnTo>
                  <a:pt x="4343" y="966"/>
                </a:lnTo>
                <a:lnTo>
                  <a:pt x="4343" y="982"/>
                </a:lnTo>
                <a:lnTo>
                  <a:pt x="4349" y="992"/>
                </a:lnTo>
                <a:lnTo>
                  <a:pt x="4359" y="1003"/>
                </a:lnTo>
                <a:lnTo>
                  <a:pt x="4375" y="1008"/>
                </a:lnTo>
                <a:lnTo>
                  <a:pt x="4395" y="1018"/>
                </a:lnTo>
                <a:lnTo>
                  <a:pt x="4395" y="587"/>
                </a:lnTo>
                <a:lnTo>
                  <a:pt x="4380" y="577"/>
                </a:lnTo>
                <a:lnTo>
                  <a:pt x="4364" y="556"/>
                </a:lnTo>
                <a:lnTo>
                  <a:pt x="4364" y="535"/>
                </a:lnTo>
                <a:lnTo>
                  <a:pt x="4369" y="515"/>
                </a:lnTo>
                <a:lnTo>
                  <a:pt x="2276" y="2364"/>
                </a:lnTo>
                <a:lnTo>
                  <a:pt x="3964" y="151"/>
                </a:lnTo>
                <a:lnTo>
                  <a:pt x="3964" y="146"/>
                </a:lnTo>
                <a:lnTo>
                  <a:pt x="3969" y="146"/>
                </a:lnTo>
                <a:lnTo>
                  <a:pt x="3964" y="151"/>
                </a:lnTo>
                <a:lnTo>
                  <a:pt x="2276" y="2364"/>
                </a:lnTo>
                <a:lnTo>
                  <a:pt x="3164" y="733"/>
                </a:lnTo>
                <a:lnTo>
                  <a:pt x="3133" y="743"/>
                </a:lnTo>
                <a:lnTo>
                  <a:pt x="3112" y="748"/>
                </a:lnTo>
                <a:lnTo>
                  <a:pt x="3091" y="753"/>
                </a:lnTo>
                <a:lnTo>
                  <a:pt x="3065" y="759"/>
                </a:lnTo>
                <a:lnTo>
                  <a:pt x="3055" y="722"/>
                </a:lnTo>
                <a:lnTo>
                  <a:pt x="3081" y="707"/>
                </a:lnTo>
                <a:lnTo>
                  <a:pt x="3097" y="702"/>
                </a:lnTo>
                <a:lnTo>
                  <a:pt x="3117" y="702"/>
                </a:lnTo>
                <a:lnTo>
                  <a:pt x="3133" y="702"/>
                </a:lnTo>
                <a:lnTo>
                  <a:pt x="3149" y="702"/>
                </a:lnTo>
                <a:lnTo>
                  <a:pt x="3175" y="686"/>
                </a:lnTo>
                <a:lnTo>
                  <a:pt x="3195" y="686"/>
                </a:lnTo>
                <a:lnTo>
                  <a:pt x="3211" y="691"/>
                </a:lnTo>
                <a:lnTo>
                  <a:pt x="3226" y="702"/>
                </a:lnTo>
                <a:lnTo>
                  <a:pt x="3232" y="717"/>
                </a:lnTo>
                <a:lnTo>
                  <a:pt x="3211" y="722"/>
                </a:lnTo>
                <a:lnTo>
                  <a:pt x="3200" y="722"/>
                </a:lnTo>
                <a:lnTo>
                  <a:pt x="3195" y="727"/>
                </a:lnTo>
                <a:lnTo>
                  <a:pt x="3159" y="738"/>
                </a:lnTo>
                <a:lnTo>
                  <a:pt x="3143" y="743"/>
                </a:lnTo>
                <a:lnTo>
                  <a:pt x="3149" y="738"/>
                </a:lnTo>
                <a:lnTo>
                  <a:pt x="3164" y="733"/>
                </a:lnTo>
                <a:lnTo>
                  <a:pt x="2276" y="2364"/>
                </a:lnTo>
                <a:lnTo>
                  <a:pt x="3226" y="733"/>
                </a:lnTo>
                <a:lnTo>
                  <a:pt x="3216" y="738"/>
                </a:lnTo>
                <a:lnTo>
                  <a:pt x="3200" y="738"/>
                </a:lnTo>
                <a:lnTo>
                  <a:pt x="3185" y="738"/>
                </a:lnTo>
                <a:lnTo>
                  <a:pt x="3175" y="743"/>
                </a:lnTo>
                <a:lnTo>
                  <a:pt x="3159" y="748"/>
                </a:lnTo>
                <a:lnTo>
                  <a:pt x="3159" y="743"/>
                </a:lnTo>
                <a:lnTo>
                  <a:pt x="3169" y="738"/>
                </a:lnTo>
                <a:lnTo>
                  <a:pt x="3237" y="722"/>
                </a:lnTo>
                <a:lnTo>
                  <a:pt x="3237" y="727"/>
                </a:lnTo>
                <a:lnTo>
                  <a:pt x="3237" y="733"/>
                </a:lnTo>
                <a:lnTo>
                  <a:pt x="3226" y="733"/>
                </a:lnTo>
                <a:lnTo>
                  <a:pt x="2276" y="2364"/>
                </a:lnTo>
                <a:lnTo>
                  <a:pt x="3330" y="779"/>
                </a:lnTo>
                <a:lnTo>
                  <a:pt x="3315" y="769"/>
                </a:lnTo>
                <a:lnTo>
                  <a:pt x="3330" y="774"/>
                </a:lnTo>
                <a:lnTo>
                  <a:pt x="3330" y="779"/>
                </a:lnTo>
                <a:lnTo>
                  <a:pt x="2276" y="2364"/>
                </a:lnTo>
                <a:lnTo>
                  <a:pt x="3258" y="1086"/>
                </a:lnTo>
                <a:lnTo>
                  <a:pt x="3325" y="1065"/>
                </a:lnTo>
                <a:lnTo>
                  <a:pt x="3330" y="1070"/>
                </a:lnTo>
                <a:lnTo>
                  <a:pt x="3258" y="1086"/>
                </a:lnTo>
                <a:lnTo>
                  <a:pt x="2276" y="2364"/>
                </a:lnTo>
                <a:lnTo>
                  <a:pt x="3330" y="1044"/>
                </a:lnTo>
                <a:lnTo>
                  <a:pt x="3299" y="1050"/>
                </a:lnTo>
                <a:lnTo>
                  <a:pt x="3232" y="1065"/>
                </a:lnTo>
                <a:lnTo>
                  <a:pt x="3175" y="1070"/>
                </a:lnTo>
                <a:lnTo>
                  <a:pt x="3154" y="1070"/>
                </a:lnTo>
                <a:lnTo>
                  <a:pt x="3143" y="1065"/>
                </a:lnTo>
                <a:lnTo>
                  <a:pt x="3138" y="1060"/>
                </a:lnTo>
                <a:lnTo>
                  <a:pt x="3138" y="1050"/>
                </a:lnTo>
                <a:lnTo>
                  <a:pt x="3154" y="1055"/>
                </a:lnTo>
                <a:lnTo>
                  <a:pt x="3185" y="1055"/>
                </a:lnTo>
                <a:lnTo>
                  <a:pt x="3247" y="1044"/>
                </a:lnTo>
                <a:lnTo>
                  <a:pt x="3346" y="1018"/>
                </a:lnTo>
                <a:lnTo>
                  <a:pt x="3330" y="1044"/>
                </a:lnTo>
                <a:lnTo>
                  <a:pt x="2276" y="2364"/>
                </a:lnTo>
                <a:lnTo>
                  <a:pt x="3367" y="1055"/>
                </a:lnTo>
                <a:lnTo>
                  <a:pt x="3367" y="1044"/>
                </a:lnTo>
                <a:lnTo>
                  <a:pt x="3377" y="1039"/>
                </a:lnTo>
                <a:lnTo>
                  <a:pt x="3382" y="1055"/>
                </a:lnTo>
                <a:lnTo>
                  <a:pt x="3367" y="1055"/>
                </a:lnTo>
                <a:lnTo>
                  <a:pt x="2276" y="2364"/>
                </a:lnTo>
                <a:lnTo>
                  <a:pt x="286" y="2941"/>
                </a:lnTo>
                <a:lnTo>
                  <a:pt x="286" y="2956"/>
                </a:lnTo>
                <a:lnTo>
                  <a:pt x="281" y="2967"/>
                </a:lnTo>
                <a:lnTo>
                  <a:pt x="286" y="2941"/>
                </a:lnTo>
                <a:lnTo>
                  <a:pt x="2276" y="2364"/>
                </a:lnTo>
                <a:lnTo>
                  <a:pt x="286" y="3018"/>
                </a:lnTo>
                <a:lnTo>
                  <a:pt x="281" y="2987"/>
                </a:lnTo>
                <a:lnTo>
                  <a:pt x="281" y="2982"/>
                </a:lnTo>
                <a:lnTo>
                  <a:pt x="281" y="2987"/>
                </a:lnTo>
                <a:lnTo>
                  <a:pt x="286" y="3003"/>
                </a:lnTo>
                <a:lnTo>
                  <a:pt x="286" y="3008"/>
                </a:lnTo>
                <a:lnTo>
                  <a:pt x="286" y="3018"/>
                </a:lnTo>
                <a:lnTo>
                  <a:pt x="2276" y="2364"/>
                </a:lnTo>
                <a:lnTo>
                  <a:pt x="286" y="2805"/>
                </a:lnTo>
                <a:lnTo>
                  <a:pt x="286" y="2795"/>
                </a:lnTo>
                <a:lnTo>
                  <a:pt x="291" y="2811"/>
                </a:lnTo>
                <a:lnTo>
                  <a:pt x="286" y="2805"/>
                </a:lnTo>
                <a:lnTo>
                  <a:pt x="2276" y="2364"/>
                </a:lnTo>
                <a:lnTo>
                  <a:pt x="291" y="2842"/>
                </a:lnTo>
                <a:lnTo>
                  <a:pt x="291" y="2831"/>
                </a:lnTo>
                <a:lnTo>
                  <a:pt x="291" y="2811"/>
                </a:lnTo>
                <a:lnTo>
                  <a:pt x="291" y="2842"/>
                </a:lnTo>
                <a:lnTo>
                  <a:pt x="2276" y="2364"/>
                </a:lnTo>
                <a:lnTo>
                  <a:pt x="302" y="2863"/>
                </a:lnTo>
                <a:lnTo>
                  <a:pt x="302" y="2852"/>
                </a:lnTo>
                <a:lnTo>
                  <a:pt x="307" y="2852"/>
                </a:lnTo>
                <a:lnTo>
                  <a:pt x="307" y="2842"/>
                </a:lnTo>
                <a:lnTo>
                  <a:pt x="307" y="2852"/>
                </a:lnTo>
                <a:lnTo>
                  <a:pt x="302" y="2863"/>
                </a:lnTo>
                <a:lnTo>
                  <a:pt x="2276" y="2364"/>
                </a:lnTo>
                <a:lnTo>
                  <a:pt x="317" y="2889"/>
                </a:lnTo>
                <a:lnTo>
                  <a:pt x="307" y="2925"/>
                </a:lnTo>
                <a:lnTo>
                  <a:pt x="317" y="2894"/>
                </a:lnTo>
                <a:lnTo>
                  <a:pt x="307" y="2894"/>
                </a:lnTo>
                <a:lnTo>
                  <a:pt x="317" y="2889"/>
                </a:lnTo>
                <a:lnTo>
                  <a:pt x="2276" y="2364"/>
                </a:lnTo>
                <a:lnTo>
                  <a:pt x="317" y="2613"/>
                </a:lnTo>
                <a:lnTo>
                  <a:pt x="307" y="2613"/>
                </a:lnTo>
                <a:lnTo>
                  <a:pt x="307" y="2618"/>
                </a:lnTo>
                <a:lnTo>
                  <a:pt x="307" y="2613"/>
                </a:lnTo>
                <a:lnTo>
                  <a:pt x="307" y="2593"/>
                </a:lnTo>
                <a:lnTo>
                  <a:pt x="302" y="2608"/>
                </a:lnTo>
                <a:lnTo>
                  <a:pt x="302" y="2593"/>
                </a:lnTo>
                <a:lnTo>
                  <a:pt x="307" y="2577"/>
                </a:lnTo>
                <a:lnTo>
                  <a:pt x="307" y="2567"/>
                </a:lnTo>
                <a:lnTo>
                  <a:pt x="296" y="2567"/>
                </a:lnTo>
                <a:lnTo>
                  <a:pt x="302" y="2551"/>
                </a:lnTo>
                <a:lnTo>
                  <a:pt x="307" y="2546"/>
                </a:lnTo>
                <a:lnTo>
                  <a:pt x="317" y="2613"/>
                </a:lnTo>
                <a:lnTo>
                  <a:pt x="317" y="2618"/>
                </a:lnTo>
                <a:lnTo>
                  <a:pt x="317" y="2613"/>
                </a:lnTo>
                <a:lnTo>
                  <a:pt x="2276" y="2364"/>
                </a:lnTo>
                <a:lnTo>
                  <a:pt x="2884" y="2655"/>
                </a:lnTo>
                <a:lnTo>
                  <a:pt x="2868" y="2660"/>
                </a:lnTo>
                <a:lnTo>
                  <a:pt x="2868" y="2650"/>
                </a:lnTo>
                <a:lnTo>
                  <a:pt x="2873" y="2644"/>
                </a:lnTo>
                <a:lnTo>
                  <a:pt x="2878" y="2639"/>
                </a:lnTo>
                <a:lnTo>
                  <a:pt x="2884" y="2655"/>
                </a:lnTo>
                <a:lnTo>
                  <a:pt x="2276" y="2364"/>
                </a:lnTo>
                <a:lnTo>
                  <a:pt x="3372" y="1657"/>
                </a:lnTo>
                <a:lnTo>
                  <a:pt x="3377" y="1652"/>
                </a:lnTo>
                <a:lnTo>
                  <a:pt x="3388" y="1694"/>
                </a:lnTo>
                <a:lnTo>
                  <a:pt x="3372" y="1657"/>
                </a:lnTo>
                <a:lnTo>
                  <a:pt x="2276" y="2364"/>
                </a:lnTo>
                <a:lnTo>
                  <a:pt x="3476" y="1657"/>
                </a:lnTo>
                <a:lnTo>
                  <a:pt x="3476" y="1642"/>
                </a:lnTo>
                <a:lnTo>
                  <a:pt x="3486" y="1657"/>
                </a:lnTo>
                <a:lnTo>
                  <a:pt x="3476" y="1657"/>
                </a:lnTo>
                <a:lnTo>
                  <a:pt x="2276" y="2364"/>
                </a:lnTo>
                <a:lnTo>
                  <a:pt x="3486" y="1704"/>
                </a:lnTo>
                <a:lnTo>
                  <a:pt x="3481" y="1683"/>
                </a:lnTo>
                <a:lnTo>
                  <a:pt x="3486" y="1694"/>
                </a:lnTo>
                <a:lnTo>
                  <a:pt x="3486" y="1704"/>
                </a:lnTo>
                <a:lnTo>
                  <a:pt x="2276" y="2364"/>
                </a:lnTo>
                <a:lnTo>
                  <a:pt x="3517" y="1112"/>
                </a:lnTo>
                <a:lnTo>
                  <a:pt x="3523" y="1102"/>
                </a:lnTo>
                <a:lnTo>
                  <a:pt x="3528" y="1117"/>
                </a:lnTo>
                <a:lnTo>
                  <a:pt x="3528" y="1122"/>
                </a:lnTo>
                <a:lnTo>
                  <a:pt x="3533" y="1148"/>
                </a:lnTo>
                <a:lnTo>
                  <a:pt x="3517" y="1128"/>
                </a:lnTo>
                <a:lnTo>
                  <a:pt x="3517" y="1122"/>
                </a:lnTo>
                <a:lnTo>
                  <a:pt x="3517" y="1112"/>
                </a:lnTo>
                <a:lnTo>
                  <a:pt x="2276" y="2364"/>
                </a:lnTo>
                <a:lnTo>
                  <a:pt x="3533" y="1491"/>
                </a:lnTo>
                <a:lnTo>
                  <a:pt x="3528" y="1502"/>
                </a:lnTo>
                <a:lnTo>
                  <a:pt x="3523" y="1470"/>
                </a:lnTo>
                <a:lnTo>
                  <a:pt x="3533" y="1486"/>
                </a:lnTo>
                <a:lnTo>
                  <a:pt x="3533" y="1491"/>
                </a:lnTo>
                <a:lnTo>
                  <a:pt x="3533" y="1486"/>
                </a:lnTo>
                <a:lnTo>
                  <a:pt x="3533" y="1491"/>
                </a:lnTo>
                <a:lnTo>
                  <a:pt x="2276" y="2364"/>
                </a:lnTo>
                <a:lnTo>
                  <a:pt x="3533" y="1678"/>
                </a:lnTo>
                <a:lnTo>
                  <a:pt x="3528" y="1678"/>
                </a:lnTo>
                <a:lnTo>
                  <a:pt x="3538" y="1626"/>
                </a:lnTo>
                <a:lnTo>
                  <a:pt x="3538" y="1652"/>
                </a:lnTo>
                <a:lnTo>
                  <a:pt x="3538" y="1663"/>
                </a:lnTo>
                <a:lnTo>
                  <a:pt x="3538" y="1673"/>
                </a:lnTo>
                <a:lnTo>
                  <a:pt x="3533" y="1678"/>
                </a:lnTo>
                <a:lnTo>
                  <a:pt x="2276" y="2364"/>
                </a:lnTo>
                <a:lnTo>
                  <a:pt x="3543" y="1470"/>
                </a:lnTo>
                <a:lnTo>
                  <a:pt x="3538" y="1465"/>
                </a:lnTo>
                <a:lnTo>
                  <a:pt x="3538" y="1470"/>
                </a:lnTo>
                <a:lnTo>
                  <a:pt x="3533" y="1444"/>
                </a:lnTo>
                <a:lnTo>
                  <a:pt x="3538" y="1341"/>
                </a:lnTo>
                <a:lnTo>
                  <a:pt x="3543" y="1470"/>
                </a:lnTo>
                <a:lnTo>
                  <a:pt x="2276" y="2364"/>
                </a:lnTo>
                <a:lnTo>
                  <a:pt x="3559" y="1522"/>
                </a:lnTo>
                <a:lnTo>
                  <a:pt x="3549" y="1486"/>
                </a:lnTo>
                <a:lnTo>
                  <a:pt x="3543" y="1335"/>
                </a:lnTo>
                <a:lnTo>
                  <a:pt x="3538" y="1263"/>
                </a:lnTo>
                <a:lnTo>
                  <a:pt x="3528" y="1185"/>
                </a:lnTo>
                <a:lnTo>
                  <a:pt x="3533" y="1179"/>
                </a:lnTo>
                <a:lnTo>
                  <a:pt x="3538" y="1169"/>
                </a:lnTo>
                <a:lnTo>
                  <a:pt x="3549" y="1247"/>
                </a:lnTo>
                <a:lnTo>
                  <a:pt x="3559" y="1330"/>
                </a:lnTo>
                <a:lnTo>
                  <a:pt x="3564" y="1424"/>
                </a:lnTo>
                <a:lnTo>
                  <a:pt x="3559" y="1522"/>
                </a:lnTo>
                <a:lnTo>
                  <a:pt x="2276" y="2364"/>
                </a:lnTo>
                <a:lnTo>
                  <a:pt x="4328" y="2920"/>
                </a:lnTo>
                <a:lnTo>
                  <a:pt x="4338" y="2920"/>
                </a:lnTo>
                <a:lnTo>
                  <a:pt x="4333" y="2925"/>
                </a:lnTo>
                <a:lnTo>
                  <a:pt x="4328" y="2935"/>
                </a:lnTo>
                <a:lnTo>
                  <a:pt x="4317" y="2925"/>
                </a:lnTo>
                <a:lnTo>
                  <a:pt x="4323" y="2920"/>
                </a:lnTo>
                <a:lnTo>
                  <a:pt x="4328" y="2920"/>
                </a:lnTo>
                <a:lnTo>
                  <a:pt x="2276" y="2364"/>
                </a:lnTo>
                <a:lnTo>
                  <a:pt x="4317" y="2915"/>
                </a:lnTo>
                <a:lnTo>
                  <a:pt x="4323" y="2915"/>
                </a:lnTo>
                <a:lnTo>
                  <a:pt x="4323" y="2920"/>
                </a:lnTo>
                <a:lnTo>
                  <a:pt x="4317" y="2925"/>
                </a:lnTo>
                <a:lnTo>
                  <a:pt x="4312" y="2925"/>
                </a:lnTo>
                <a:lnTo>
                  <a:pt x="4317" y="2915"/>
                </a:lnTo>
                <a:lnTo>
                  <a:pt x="2276" y="2364"/>
                </a:lnTo>
                <a:lnTo>
                  <a:pt x="4323" y="2811"/>
                </a:lnTo>
                <a:lnTo>
                  <a:pt x="4317" y="2816"/>
                </a:lnTo>
                <a:lnTo>
                  <a:pt x="4317" y="2805"/>
                </a:lnTo>
                <a:lnTo>
                  <a:pt x="4317" y="2811"/>
                </a:lnTo>
                <a:lnTo>
                  <a:pt x="4323" y="2811"/>
                </a:lnTo>
                <a:lnTo>
                  <a:pt x="2276" y="2364"/>
                </a:lnTo>
                <a:lnTo>
                  <a:pt x="4338" y="1751"/>
                </a:lnTo>
                <a:lnTo>
                  <a:pt x="4338" y="1756"/>
                </a:lnTo>
                <a:lnTo>
                  <a:pt x="4343" y="1772"/>
                </a:lnTo>
                <a:lnTo>
                  <a:pt x="4338" y="1787"/>
                </a:lnTo>
                <a:lnTo>
                  <a:pt x="4349" y="1777"/>
                </a:lnTo>
                <a:lnTo>
                  <a:pt x="4349" y="1782"/>
                </a:lnTo>
                <a:lnTo>
                  <a:pt x="4333" y="1808"/>
                </a:lnTo>
                <a:lnTo>
                  <a:pt x="4328" y="1834"/>
                </a:lnTo>
                <a:lnTo>
                  <a:pt x="4328" y="1839"/>
                </a:lnTo>
                <a:lnTo>
                  <a:pt x="4323" y="1834"/>
                </a:lnTo>
                <a:lnTo>
                  <a:pt x="4328" y="1808"/>
                </a:lnTo>
                <a:lnTo>
                  <a:pt x="4338" y="1787"/>
                </a:lnTo>
                <a:lnTo>
                  <a:pt x="4317" y="1813"/>
                </a:lnTo>
                <a:lnTo>
                  <a:pt x="4307" y="1834"/>
                </a:lnTo>
                <a:lnTo>
                  <a:pt x="4302" y="1829"/>
                </a:lnTo>
                <a:lnTo>
                  <a:pt x="4297" y="1824"/>
                </a:lnTo>
                <a:lnTo>
                  <a:pt x="4302" y="1813"/>
                </a:lnTo>
                <a:lnTo>
                  <a:pt x="4312" y="1787"/>
                </a:lnTo>
                <a:lnTo>
                  <a:pt x="4338" y="1751"/>
                </a:lnTo>
                <a:lnTo>
                  <a:pt x="2276" y="2364"/>
                </a:lnTo>
                <a:lnTo>
                  <a:pt x="4292" y="1948"/>
                </a:lnTo>
                <a:lnTo>
                  <a:pt x="4286" y="1974"/>
                </a:lnTo>
                <a:lnTo>
                  <a:pt x="4281" y="1969"/>
                </a:lnTo>
                <a:lnTo>
                  <a:pt x="4276" y="1969"/>
                </a:lnTo>
                <a:lnTo>
                  <a:pt x="4281" y="1964"/>
                </a:lnTo>
                <a:lnTo>
                  <a:pt x="4292" y="1948"/>
                </a:lnTo>
                <a:lnTo>
                  <a:pt x="2276" y="2364"/>
                </a:lnTo>
                <a:lnTo>
                  <a:pt x="4037" y="2411"/>
                </a:lnTo>
                <a:lnTo>
                  <a:pt x="4047" y="2405"/>
                </a:lnTo>
                <a:lnTo>
                  <a:pt x="4063" y="2395"/>
                </a:lnTo>
                <a:lnTo>
                  <a:pt x="4073" y="2390"/>
                </a:lnTo>
                <a:lnTo>
                  <a:pt x="4079" y="2400"/>
                </a:lnTo>
                <a:lnTo>
                  <a:pt x="4058" y="2411"/>
                </a:lnTo>
                <a:lnTo>
                  <a:pt x="4047" y="2411"/>
                </a:lnTo>
                <a:lnTo>
                  <a:pt x="4037" y="2411"/>
                </a:lnTo>
                <a:lnTo>
                  <a:pt x="2276" y="2364"/>
                </a:lnTo>
                <a:lnTo>
                  <a:pt x="4032" y="2416"/>
                </a:lnTo>
                <a:lnTo>
                  <a:pt x="4047" y="2426"/>
                </a:lnTo>
                <a:lnTo>
                  <a:pt x="4047" y="2431"/>
                </a:lnTo>
                <a:lnTo>
                  <a:pt x="4037" y="2437"/>
                </a:lnTo>
                <a:lnTo>
                  <a:pt x="4053" y="2437"/>
                </a:lnTo>
                <a:lnTo>
                  <a:pt x="4047" y="2442"/>
                </a:lnTo>
                <a:lnTo>
                  <a:pt x="4037" y="2447"/>
                </a:lnTo>
                <a:lnTo>
                  <a:pt x="4053" y="2457"/>
                </a:lnTo>
                <a:lnTo>
                  <a:pt x="4068" y="2437"/>
                </a:lnTo>
                <a:lnTo>
                  <a:pt x="4073" y="2431"/>
                </a:lnTo>
                <a:lnTo>
                  <a:pt x="4068" y="2426"/>
                </a:lnTo>
                <a:lnTo>
                  <a:pt x="4079" y="2426"/>
                </a:lnTo>
                <a:lnTo>
                  <a:pt x="4079" y="2442"/>
                </a:lnTo>
                <a:lnTo>
                  <a:pt x="4073" y="2457"/>
                </a:lnTo>
                <a:lnTo>
                  <a:pt x="4068" y="2463"/>
                </a:lnTo>
                <a:lnTo>
                  <a:pt x="4073" y="2463"/>
                </a:lnTo>
                <a:lnTo>
                  <a:pt x="4068" y="2468"/>
                </a:lnTo>
                <a:lnTo>
                  <a:pt x="4063" y="2478"/>
                </a:lnTo>
                <a:lnTo>
                  <a:pt x="4063" y="2483"/>
                </a:lnTo>
                <a:lnTo>
                  <a:pt x="4053" y="2504"/>
                </a:lnTo>
                <a:lnTo>
                  <a:pt x="4042" y="2504"/>
                </a:lnTo>
                <a:lnTo>
                  <a:pt x="4032" y="2452"/>
                </a:lnTo>
                <a:lnTo>
                  <a:pt x="4032" y="2431"/>
                </a:lnTo>
                <a:lnTo>
                  <a:pt x="4032" y="2416"/>
                </a:lnTo>
                <a:lnTo>
                  <a:pt x="2276" y="2364"/>
                </a:lnTo>
                <a:lnTo>
                  <a:pt x="3891" y="317"/>
                </a:lnTo>
                <a:lnTo>
                  <a:pt x="3860" y="302"/>
                </a:lnTo>
                <a:lnTo>
                  <a:pt x="3886" y="317"/>
                </a:lnTo>
                <a:lnTo>
                  <a:pt x="3876" y="322"/>
                </a:lnTo>
                <a:lnTo>
                  <a:pt x="3845" y="286"/>
                </a:lnTo>
                <a:lnTo>
                  <a:pt x="3803" y="260"/>
                </a:lnTo>
                <a:lnTo>
                  <a:pt x="3741" y="218"/>
                </a:lnTo>
                <a:lnTo>
                  <a:pt x="3746" y="218"/>
                </a:lnTo>
                <a:lnTo>
                  <a:pt x="3746" y="213"/>
                </a:lnTo>
                <a:lnTo>
                  <a:pt x="3762" y="218"/>
                </a:lnTo>
                <a:lnTo>
                  <a:pt x="3772" y="218"/>
                </a:lnTo>
                <a:lnTo>
                  <a:pt x="3824" y="265"/>
                </a:lnTo>
                <a:lnTo>
                  <a:pt x="3829" y="270"/>
                </a:lnTo>
                <a:lnTo>
                  <a:pt x="3871" y="291"/>
                </a:lnTo>
                <a:lnTo>
                  <a:pt x="3902" y="312"/>
                </a:lnTo>
                <a:lnTo>
                  <a:pt x="3891" y="317"/>
                </a:lnTo>
                <a:lnTo>
                  <a:pt x="2276" y="2364"/>
                </a:lnTo>
                <a:lnTo>
                  <a:pt x="3964" y="353"/>
                </a:lnTo>
                <a:lnTo>
                  <a:pt x="3959" y="353"/>
                </a:lnTo>
                <a:lnTo>
                  <a:pt x="3949" y="359"/>
                </a:lnTo>
                <a:lnTo>
                  <a:pt x="3923" y="353"/>
                </a:lnTo>
                <a:lnTo>
                  <a:pt x="3917" y="348"/>
                </a:lnTo>
                <a:lnTo>
                  <a:pt x="3912" y="343"/>
                </a:lnTo>
                <a:lnTo>
                  <a:pt x="3923" y="338"/>
                </a:lnTo>
                <a:lnTo>
                  <a:pt x="3928" y="338"/>
                </a:lnTo>
                <a:lnTo>
                  <a:pt x="3923" y="333"/>
                </a:lnTo>
                <a:lnTo>
                  <a:pt x="3912" y="333"/>
                </a:lnTo>
                <a:lnTo>
                  <a:pt x="3912" y="327"/>
                </a:lnTo>
                <a:lnTo>
                  <a:pt x="3917" y="322"/>
                </a:lnTo>
                <a:lnTo>
                  <a:pt x="3954" y="343"/>
                </a:lnTo>
                <a:lnTo>
                  <a:pt x="3964" y="353"/>
                </a:lnTo>
                <a:lnTo>
                  <a:pt x="2276" y="2364"/>
                </a:lnTo>
                <a:lnTo>
                  <a:pt x="3990" y="327"/>
                </a:lnTo>
                <a:lnTo>
                  <a:pt x="3964" y="322"/>
                </a:lnTo>
                <a:lnTo>
                  <a:pt x="3959" y="322"/>
                </a:lnTo>
                <a:lnTo>
                  <a:pt x="3964" y="327"/>
                </a:lnTo>
                <a:lnTo>
                  <a:pt x="3980" y="338"/>
                </a:lnTo>
                <a:lnTo>
                  <a:pt x="3980" y="343"/>
                </a:lnTo>
                <a:lnTo>
                  <a:pt x="3907" y="312"/>
                </a:lnTo>
                <a:lnTo>
                  <a:pt x="3845" y="270"/>
                </a:lnTo>
                <a:lnTo>
                  <a:pt x="3850" y="270"/>
                </a:lnTo>
                <a:lnTo>
                  <a:pt x="3855" y="270"/>
                </a:lnTo>
                <a:lnTo>
                  <a:pt x="3855" y="265"/>
                </a:lnTo>
                <a:lnTo>
                  <a:pt x="3850" y="265"/>
                </a:lnTo>
                <a:lnTo>
                  <a:pt x="3845" y="265"/>
                </a:lnTo>
                <a:lnTo>
                  <a:pt x="3840" y="260"/>
                </a:lnTo>
                <a:lnTo>
                  <a:pt x="3840" y="265"/>
                </a:lnTo>
                <a:lnTo>
                  <a:pt x="3829" y="260"/>
                </a:lnTo>
                <a:lnTo>
                  <a:pt x="3808" y="244"/>
                </a:lnTo>
                <a:lnTo>
                  <a:pt x="3788" y="234"/>
                </a:lnTo>
                <a:lnTo>
                  <a:pt x="3772" y="224"/>
                </a:lnTo>
                <a:lnTo>
                  <a:pt x="3788" y="229"/>
                </a:lnTo>
                <a:lnTo>
                  <a:pt x="3798" y="229"/>
                </a:lnTo>
                <a:lnTo>
                  <a:pt x="3798" y="224"/>
                </a:lnTo>
                <a:lnTo>
                  <a:pt x="3819" y="234"/>
                </a:lnTo>
                <a:lnTo>
                  <a:pt x="3798" y="224"/>
                </a:lnTo>
                <a:lnTo>
                  <a:pt x="3803" y="218"/>
                </a:lnTo>
                <a:lnTo>
                  <a:pt x="3803" y="213"/>
                </a:lnTo>
                <a:lnTo>
                  <a:pt x="3798" y="213"/>
                </a:lnTo>
                <a:lnTo>
                  <a:pt x="3788" y="218"/>
                </a:lnTo>
                <a:lnTo>
                  <a:pt x="3782" y="218"/>
                </a:lnTo>
                <a:lnTo>
                  <a:pt x="3793" y="218"/>
                </a:lnTo>
                <a:lnTo>
                  <a:pt x="3782" y="213"/>
                </a:lnTo>
                <a:lnTo>
                  <a:pt x="3772" y="213"/>
                </a:lnTo>
                <a:lnTo>
                  <a:pt x="3767" y="213"/>
                </a:lnTo>
                <a:lnTo>
                  <a:pt x="3762" y="213"/>
                </a:lnTo>
                <a:lnTo>
                  <a:pt x="3767" y="213"/>
                </a:lnTo>
                <a:lnTo>
                  <a:pt x="3756" y="208"/>
                </a:lnTo>
                <a:lnTo>
                  <a:pt x="3751" y="208"/>
                </a:lnTo>
                <a:lnTo>
                  <a:pt x="3741" y="203"/>
                </a:lnTo>
                <a:lnTo>
                  <a:pt x="3720" y="198"/>
                </a:lnTo>
                <a:lnTo>
                  <a:pt x="3730" y="177"/>
                </a:lnTo>
                <a:lnTo>
                  <a:pt x="3725" y="172"/>
                </a:lnTo>
                <a:lnTo>
                  <a:pt x="3720" y="172"/>
                </a:lnTo>
                <a:lnTo>
                  <a:pt x="3720" y="177"/>
                </a:lnTo>
                <a:lnTo>
                  <a:pt x="3715" y="182"/>
                </a:lnTo>
                <a:lnTo>
                  <a:pt x="3699" y="177"/>
                </a:lnTo>
                <a:lnTo>
                  <a:pt x="3689" y="172"/>
                </a:lnTo>
                <a:lnTo>
                  <a:pt x="3704" y="161"/>
                </a:lnTo>
                <a:lnTo>
                  <a:pt x="3730" y="172"/>
                </a:lnTo>
                <a:lnTo>
                  <a:pt x="3710" y="156"/>
                </a:lnTo>
                <a:lnTo>
                  <a:pt x="3725" y="146"/>
                </a:lnTo>
                <a:lnTo>
                  <a:pt x="3814" y="208"/>
                </a:lnTo>
                <a:lnTo>
                  <a:pt x="3814" y="203"/>
                </a:lnTo>
                <a:lnTo>
                  <a:pt x="3793" y="187"/>
                </a:lnTo>
                <a:lnTo>
                  <a:pt x="3767" y="166"/>
                </a:lnTo>
                <a:lnTo>
                  <a:pt x="3741" y="135"/>
                </a:lnTo>
                <a:lnTo>
                  <a:pt x="3741" y="130"/>
                </a:lnTo>
                <a:lnTo>
                  <a:pt x="3741" y="125"/>
                </a:lnTo>
                <a:lnTo>
                  <a:pt x="3741" y="130"/>
                </a:lnTo>
                <a:lnTo>
                  <a:pt x="3736" y="125"/>
                </a:lnTo>
                <a:lnTo>
                  <a:pt x="3736" y="120"/>
                </a:lnTo>
                <a:lnTo>
                  <a:pt x="3736" y="114"/>
                </a:lnTo>
                <a:lnTo>
                  <a:pt x="3730" y="114"/>
                </a:lnTo>
                <a:lnTo>
                  <a:pt x="3730" y="120"/>
                </a:lnTo>
                <a:lnTo>
                  <a:pt x="3730" y="114"/>
                </a:lnTo>
                <a:lnTo>
                  <a:pt x="3710" y="99"/>
                </a:lnTo>
                <a:lnTo>
                  <a:pt x="3710" y="94"/>
                </a:lnTo>
                <a:lnTo>
                  <a:pt x="3715" y="94"/>
                </a:lnTo>
                <a:lnTo>
                  <a:pt x="3710" y="89"/>
                </a:lnTo>
                <a:lnTo>
                  <a:pt x="3704" y="89"/>
                </a:lnTo>
                <a:lnTo>
                  <a:pt x="3694" y="78"/>
                </a:lnTo>
                <a:lnTo>
                  <a:pt x="3689" y="78"/>
                </a:lnTo>
                <a:lnTo>
                  <a:pt x="3694" y="68"/>
                </a:lnTo>
                <a:lnTo>
                  <a:pt x="3741" y="104"/>
                </a:lnTo>
                <a:lnTo>
                  <a:pt x="3834" y="187"/>
                </a:lnTo>
                <a:lnTo>
                  <a:pt x="3876" y="218"/>
                </a:lnTo>
                <a:lnTo>
                  <a:pt x="3923" y="250"/>
                </a:lnTo>
                <a:lnTo>
                  <a:pt x="3975" y="276"/>
                </a:lnTo>
                <a:lnTo>
                  <a:pt x="4021" y="296"/>
                </a:lnTo>
                <a:lnTo>
                  <a:pt x="4006" y="312"/>
                </a:lnTo>
                <a:lnTo>
                  <a:pt x="3990" y="327"/>
                </a:lnTo>
                <a:lnTo>
                  <a:pt x="2276" y="2364"/>
                </a:lnTo>
                <a:lnTo>
                  <a:pt x="4027" y="2556"/>
                </a:lnTo>
                <a:lnTo>
                  <a:pt x="4021" y="2582"/>
                </a:lnTo>
                <a:lnTo>
                  <a:pt x="4021" y="2577"/>
                </a:lnTo>
                <a:lnTo>
                  <a:pt x="4016" y="2567"/>
                </a:lnTo>
                <a:lnTo>
                  <a:pt x="4027" y="2556"/>
                </a:lnTo>
                <a:lnTo>
                  <a:pt x="2276" y="2364"/>
                </a:lnTo>
                <a:lnTo>
                  <a:pt x="4250" y="2857"/>
                </a:lnTo>
                <a:lnTo>
                  <a:pt x="4240" y="2847"/>
                </a:lnTo>
                <a:lnTo>
                  <a:pt x="4240" y="2842"/>
                </a:lnTo>
                <a:lnTo>
                  <a:pt x="4250" y="2826"/>
                </a:lnTo>
                <a:lnTo>
                  <a:pt x="4250" y="2831"/>
                </a:lnTo>
                <a:lnTo>
                  <a:pt x="4255" y="2821"/>
                </a:lnTo>
                <a:lnTo>
                  <a:pt x="4260" y="2826"/>
                </a:lnTo>
                <a:lnTo>
                  <a:pt x="4260" y="2837"/>
                </a:lnTo>
                <a:lnTo>
                  <a:pt x="4250" y="2857"/>
                </a:lnTo>
                <a:lnTo>
                  <a:pt x="2276" y="2364"/>
                </a:lnTo>
                <a:lnTo>
                  <a:pt x="4260" y="2863"/>
                </a:lnTo>
                <a:lnTo>
                  <a:pt x="4266" y="2863"/>
                </a:lnTo>
                <a:lnTo>
                  <a:pt x="4266" y="2868"/>
                </a:lnTo>
                <a:lnTo>
                  <a:pt x="4271" y="2873"/>
                </a:lnTo>
                <a:lnTo>
                  <a:pt x="4266" y="2873"/>
                </a:lnTo>
                <a:lnTo>
                  <a:pt x="4260" y="2863"/>
                </a:lnTo>
                <a:lnTo>
                  <a:pt x="2276" y="2364"/>
                </a:lnTo>
                <a:lnTo>
                  <a:pt x="4271" y="2665"/>
                </a:lnTo>
                <a:lnTo>
                  <a:pt x="4276" y="2665"/>
                </a:lnTo>
                <a:lnTo>
                  <a:pt x="4281" y="2655"/>
                </a:lnTo>
                <a:lnTo>
                  <a:pt x="4281" y="2660"/>
                </a:lnTo>
                <a:lnTo>
                  <a:pt x="4276" y="2665"/>
                </a:lnTo>
                <a:lnTo>
                  <a:pt x="4271" y="2665"/>
                </a:lnTo>
                <a:lnTo>
                  <a:pt x="2276" y="2364"/>
                </a:lnTo>
                <a:lnTo>
                  <a:pt x="4297" y="2915"/>
                </a:lnTo>
                <a:lnTo>
                  <a:pt x="4276" y="2894"/>
                </a:lnTo>
                <a:lnTo>
                  <a:pt x="4281" y="2899"/>
                </a:lnTo>
                <a:lnTo>
                  <a:pt x="4292" y="2889"/>
                </a:lnTo>
                <a:lnTo>
                  <a:pt x="4292" y="2883"/>
                </a:lnTo>
                <a:lnTo>
                  <a:pt x="4276" y="2894"/>
                </a:lnTo>
                <a:lnTo>
                  <a:pt x="4271" y="2878"/>
                </a:lnTo>
                <a:lnTo>
                  <a:pt x="4276" y="2878"/>
                </a:lnTo>
                <a:lnTo>
                  <a:pt x="4281" y="2878"/>
                </a:lnTo>
                <a:lnTo>
                  <a:pt x="4286" y="2873"/>
                </a:lnTo>
                <a:lnTo>
                  <a:pt x="4297" y="2889"/>
                </a:lnTo>
                <a:lnTo>
                  <a:pt x="4297" y="2915"/>
                </a:lnTo>
                <a:lnTo>
                  <a:pt x="2276" y="2364"/>
                </a:lnTo>
                <a:lnTo>
                  <a:pt x="4292" y="2764"/>
                </a:lnTo>
                <a:lnTo>
                  <a:pt x="4286" y="2769"/>
                </a:lnTo>
                <a:lnTo>
                  <a:pt x="4286" y="2764"/>
                </a:lnTo>
                <a:lnTo>
                  <a:pt x="4292" y="2764"/>
                </a:lnTo>
                <a:lnTo>
                  <a:pt x="2276" y="2364"/>
                </a:lnTo>
                <a:lnTo>
                  <a:pt x="4234" y="2509"/>
                </a:lnTo>
                <a:lnTo>
                  <a:pt x="4271" y="2515"/>
                </a:lnTo>
                <a:lnTo>
                  <a:pt x="4292" y="2515"/>
                </a:lnTo>
                <a:lnTo>
                  <a:pt x="4302" y="2515"/>
                </a:lnTo>
                <a:lnTo>
                  <a:pt x="4307" y="2520"/>
                </a:lnTo>
                <a:lnTo>
                  <a:pt x="4323" y="2520"/>
                </a:lnTo>
                <a:lnTo>
                  <a:pt x="4323" y="2535"/>
                </a:lnTo>
                <a:lnTo>
                  <a:pt x="4307" y="2535"/>
                </a:lnTo>
                <a:lnTo>
                  <a:pt x="4286" y="2535"/>
                </a:lnTo>
                <a:lnTo>
                  <a:pt x="4250" y="2535"/>
                </a:lnTo>
                <a:lnTo>
                  <a:pt x="4245" y="2541"/>
                </a:lnTo>
                <a:lnTo>
                  <a:pt x="4240" y="2541"/>
                </a:lnTo>
                <a:lnTo>
                  <a:pt x="4245" y="2530"/>
                </a:lnTo>
                <a:lnTo>
                  <a:pt x="4234" y="2530"/>
                </a:lnTo>
                <a:lnTo>
                  <a:pt x="4234" y="2525"/>
                </a:lnTo>
                <a:lnTo>
                  <a:pt x="4307" y="2520"/>
                </a:lnTo>
                <a:lnTo>
                  <a:pt x="4234" y="2520"/>
                </a:lnTo>
                <a:lnTo>
                  <a:pt x="4234" y="2509"/>
                </a:lnTo>
                <a:lnTo>
                  <a:pt x="2276" y="2364"/>
                </a:lnTo>
                <a:lnTo>
                  <a:pt x="4240" y="2582"/>
                </a:lnTo>
                <a:lnTo>
                  <a:pt x="4250" y="2587"/>
                </a:lnTo>
                <a:lnTo>
                  <a:pt x="4255" y="2593"/>
                </a:lnTo>
                <a:lnTo>
                  <a:pt x="4250" y="2587"/>
                </a:lnTo>
                <a:lnTo>
                  <a:pt x="4240" y="2587"/>
                </a:lnTo>
                <a:lnTo>
                  <a:pt x="4240" y="2582"/>
                </a:lnTo>
                <a:lnTo>
                  <a:pt x="2276" y="2364"/>
                </a:lnTo>
                <a:lnTo>
                  <a:pt x="4234" y="2582"/>
                </a:lnTo>
                <a:lnTo>
                  <a:pt x="4234" y="2587"/>
                </a:lnTo>
                <a:lnTo>
                  <a:pt x="4229" y="2587"/>
                </a:lnTo>
                <a:lnTo>
                  <a:pt x="4234" y="2582"/>
                </a:lnTo>
                <a:lnTo>
                  <a:pt x="2276" y="2364"/>
                </a:lnTo>
                <a:lnTo>
                  <a:pt x="4214" y="2374"/>
                </a:lnTo>
                <a:lnTo>
                  <a:pt x="4214" y="2380"/>
                </a:lnTo>
                <a:lnTo>
                  <a:pt x="4214" y="2385"/>
                </a:lnTo>
                <a:lnTo>
                  <a:pt x="4214" y="2380"/>
                </a:lnTo>
                <a:lnTo>
                  <a:pt x="4208" y="2380"/>
                </a:lnTo>
                <a:lnTo>
                  <a:pt x="4214" y="2374"/>
                </a:lnTo>
                <a:lnTo>
                  <a:pt x="2276" y="2364"/>
                </a:lnTo>
                <a:lnTo>
                  <a:pt x="4156" y="2639"/>
                </a:lnTo>
                <a:lnTo>
                  <a:pt x="4162" y="2644"/>
                </a:lnTo>
                <a:lnTo>
                  <a:pt x="4177" y="2650"/>
                </a:lnTo>
                <a:lnTo>
                  <a:pt x="4188" y="2655"/>
                </a:lnTo>
                <a:lnTo>
                  <a:pt x="4188" y="2650"/>
                </a:lnTo>
                <a:lnTo>
                  <a:pt x="4182" y="2634"/>
                </a:lnTo>
                <a:lnTo>
                  <a:pt x="4193" y="2613"/>
                </a:lnTo>
                <a:lnTo>
                  <a:pt x="4203" y="2603"/>
                </a:lnTo>
                <a:lnTo>
                  <a:pt x="4219" y="2598"/>
                </a:lnTo>
                <a:lnTo>
                  <a:pt x="4224" y="2608"/>
                </a:lnTo>
                <a:lnTo>
                  <a:pt x="4224" y="2618"/>
                </a:lnTo>
                <a:lnTo>
                  <a:pt x="4224" y="2624"/>
                </a:lnTo>
                <a:lnTo>
                  <a:pt x="4229" y="2629"/>
                </a:lnTo>
                <a:lnTo>
                  <a:pt x="4240" y="2629"/>
                </a:lnTo>
                <a:lnTo>
                  <a:pt x="4245" y="2618"/>
                </a:lnTo>
                <a:lnTo>
                  <a:pt x="4250" y="2608"/>
                </a:lnTo>
                <a:lnTo>
                  <a:pt x="4250" y="2603"/>
                </a:lnTo>
                <a:lnTo>
                  <a:pt x="4250" y="2598"/>
                </a:lnTo>
                <a:lnTo>
                  <a:pt x="4250" y="2603"/>
                </a:lnTo>
                <a:lnTo>
                  <a:pt x="4266" y="2582"/>
                </a:lnTo>
                <a:lnTo>
                  <a:pt x="4271" y="2567"/>
                </a:lnTo>
                <a:lnTo>
                  <a:pt x="4271" y="2561"/>
                </a:lnTo>
                <a:lnTo>
                  <a:pt x="4266" y="2561"/>
                </a:lnTo>
                <a:lnTo>
                  <a:pt x="4260" y="2567"/>
                </a:lnTo>
                <a:lnTo>
                  <a:pt x="4250" y="2572"/>
                </a:lnTo>
                <a:lnTo>
                  <a:pt x="4250" y="2567"/>
                </a:lnTo>
                <a:lnTo>
                  <a:pt x="4250" y="2556"/>
                </a:lnTo>
                <a:lnTo>
                  <a:pt x="4245" y="2561"/>
                </a:lnTo>
                <a:lnTo>
                  <a:pt x="4245" y="2551"/>
                </a:lnTo>
                <a:lnTo>
                  <a:pt x="4323" y="2546"/>
                </a:lnTo>
                <a:lnTo>
                  <a:pt x="4312" y="2598"/>
                </a:lnTo>
                <a:lnTo>
                  <a:pt x="4292" y="2644"/>
                </a:lnTo>
                <a:lnTo>
                  <a:pt x="4281" y="2650"/>
                </a:lnTo>
                <a:lnTo>
                  <a:pt x="4286" y="2639"/>
                </a:lnTo>
                <a:lnTo>
                  <a:pt x="4286" y="2634"/>
                </a:lnTo>
                <a:lnTo>
                  <a:pt x="4286" y="2618"/>
                </a:lnTo>
                <a:lnTo>
                  <a:pt x="4281" y="2608"/>
                </a:lnTo>
                <a:lnTo>
                  <a:pt x="4271" y="2608"/>
                </a:lnTo>
                <a:lnTo>
                  <a:pt x="4271" y="2624"/>
                </a:lnTo>
                <a:lnTo>
                  <a:pt x="4276" y="2639"/>
                </a:lnTo>
                <a:lnTo>
                  <a:pt x="4276" y="2650"/>
                </a:lnTo>
                <a:lnTo>
                  <a:pt x="4271" y="2660"/>
                </a:lnTo>
                <a:lnTo>
                  <a:pt x="4260" y="2665"/>
                </a:lnTo>
                <a:lnTo>
                  <a:pt x="4219" y="2650"/>
                </a:lnTo>
                <a:lnTo>
                  <a:pt x="4214" y="2650"/>
                </a:lnTo>
                <a:lnTo>
                  <a:pt x="4208" y="2655"/>
                </a:lnTo>
                <a:lnTo>
                  <a:pt x="4214" y="2665"/>
                </a:lnTo>
                <a:lnTo>
                  <a:pt x="4219" y="2676"/>
                </a:lnTo>
                <a:lnTo>
                  <a:pt x="4219" y="2686"/>
                </a:lnTo>
                <a:lnTo>
                  <a:pt x="4219" y="2696"/>
                </a:lnTo>
                <a:lnTo>
                  <a:pt x="4208" y="2717"/>
                </a:lnTo>
                <a:lnTo>
                  <a:pt x="4203" y="2722"/>
                </a:lnTo>
                <a:lnTo>
                  <a:pt x="4203" y="2717"/>
                </a:lnTo>
                <a:lnTo>
                  <a:pt x="4198" y="2696"/>
                </a:lnTo>
                <a:lnTo>
                  <a:pt x="4193" y="2691"/>
                </a:lnTo>
                <a:lnTo>
                  <a:pt x="4188" y="2696"/>
                </a:lnTo>
                <a:lnTo>
                  <a:pt x="4177" y="2712"/>
                </a:lnTo>
                <a:lnTo>
                  <a:pt x="4177" y="2733"/>
                </a:lnTo>
                <a:lnTo>
                  <a:pt x="4172" y="2759"/>
                </a:lnTo>
                <a:lnTo>
                  <a:pt x="4172" y="2764"/>
                </a:lnTo>
                <a:lnTo>
                  <a:pt x="4177" y="2769"/>
                </a:lnTo>
                <a:lnTo>
                  <a:pt x="4182" y="2780"/>
                </a:lnTo>
                <a:lnTo>
                  <a:pt x="4172" y="2785"/>
                </a:lnTo>
                <a:lnTo>
                  <a:pt x="4162" y="2785"/>
                </a:lnTo>
                <a:lnTo>
                  <a:pt x="4151" y="2785"/>
                </a:lnTo>
                <a:lnTo>
                  <a:pt x="4141" y="2780"/>
                </a:lnTo>
                <a:lnTo>
                  <a:pt x="4130" y="2769"/>
                </a:lnTo>
                <a:lnTo>
                  <a:pt x="4125" y="2774"/>
                </a:lnTo>
                <a:lnTo>
                  <a:pt x="4115" y="2785"/>
                </a:lnTo>
                <a:lnTo>
                  <a:pt x="4104" y="2805"/>
                </a:lnTo>
                <a:lnTo>
                  <a:pt x="4089" y="2826"/>
                </a:lnTo>
                <a:lnTo>
                  <a:pt x="4068" y="2831"/>
                </a:lnTo>
                <a:lnTo>
                  <a:pt x="4058" y="2831"/>
                </a:lnTo>
                <a:lnTo>
                  <a:pt x="4058" y="2826"/>
                </a:lnTo>
                <a:lnTo>
                  <a:pt x="4063" y="2821"/>
                </a:lnTo>
                <a:lnTo>
                  <a:pt x="4073" y="2805"/>
                </a:lnTo>
                <a:lnTo>
                  <a:pt x="4073" y="2790"/>
                </a:lnTo>
                <a:lnTo>
                  <a:pt x="4063" y="2795"/>
                </a:lnTo>
                <a:lnTo>
                  <a:pt x="4053" y="2795"/>
                </a:lnTo>
                <a:lnTo>
                  <a:pt x="4042" y="2790"/>
                </a:lnTo>
                <a:lnTo>
                  <a:pt x="4037" y="2785"/>
                </a:lnTo>
                <a:lnTo>
                  <a:pt x="4037" y="2774"/>
                </a:lnTo>
                <a:lnTo>
                  <a:pt x="4047" y="2764"/>
                </a:lnTo>
                <a:lnTo>
                  <a:pt x="4063" y="2759"/>
                </a:lnTo>
                <a:lnTo>
                  <a:pt x="4099" y="2759"/>
                </a:lnTo>
                <a:lnTo>
                  <a:pt x="4110" y="2759"/>
                </a:lnTo>
                <a:lnTo>
                  <a:pt x="4115" y="2743"/>
                </a:lnTo>
                <a:lnTo>
                  <a:pt x="4110" y="2722"/>
                </a:lnTo>
                <a:lnTo>
                  <a:pt x="4115" y="2702"/>
                </a:lnTo>
                <a:lnTo>
                  <a:pt x="4120" y="2691"/>
                </a:lnTo>
                <a:lnTo>
                  <a:pt x="4115" y="2691"/>
                </a:lnTo>
                <a:lnTo>
                  <a:pt x="4089" y="2722"/>
                </a:lnTo>
                <a:lnTo>
                  <a:pt x="4079" y="2728"/>
                </a:lnTo>
                <a:lnTo>
                  <a:pt x="4073" y="2722"/>
                </a:lnTo>
                <a:lnTo>
                  <a:pt x="4068" y="2722"/>
                </a:lnTo>
                <a:lnTo>
                  <a:pt x="4058" y="2717"/>
                </a:lnTo>
                <a:lnTo>
                  <a:pt x="4063" y="2712"/>
                </a:lnTo>
                <a:lnTo>
                  <a:pt x="4089" y="2696"/>
                </a:lnTo>
                <a:lnTo>
                  <a:pt x="4099" y="2686"/>
                </a:lnTo>
                <a:lnTo>
                  <a:pt x="4099" y="2691"/>
                </a:lnTo>
                <a:lnTo>
                  <a:pt x="4104" y="2691"/>
                </a:lnTo>
                <a:lnTo>
                  <a:pt x="4115" y="2691"/>
                </a:lnTo>
                <a:lnTo>
                  <a:pt x="4141" y="2676"/>
                </a:lnTo>
                <a:lnTo>
                  <a:pt x="4156" y="2665"/>
                </a:lnTo>
                <a:lnTo>
                  <a:pt x="4151" y="2665"/>
                </a:lnTo>
                <a:lnTo>
                  <a:pt x="4063" y="2696"/>
                </a:lnTo>
                <a:lnTo>
                  <a:pt x="4027" y="2707"/>
                </a:lnTo>
                <a:lnTo>
                  <a:pt x="4042" y="2702"/>
                </a:lnTo>
                <a:lnTo>
                  <a:pt x="4047" y="2696"/>
                </a:lnTo>
                <a:lnTo>
                  <a:pt x="4037" y="2696"/>
                </a:lnTo>
                <a:lnTo>
                  <a:pt x="4042" y="2696"/>
                </a:lnTo>
                <a:lnTo>
                  <a:pt x="4068" y="2686"/>
                </a:lnTo>
                <a:lnTo>
                  <a:pt x="4125" y="2665"/>
                </a:lnTo>
                <a:lnTo>
                  <a:pt x="4130" y="2660"/>
                </a:lnTo>
                <a:lnTo>
                  <a:pt x="4136" y="2655"/>
                </a:lnTo>
                <a:lnTo>
                  <a:pt x="4141" y="2639"/>
                </a:lnTo>
                <a:lnTo>
                  <a:pt x="4151" y="2634"/>
                </a:lnTo>
                <a:lnTo>
                  <a:pt x="4151" y="2639"/>
                </a:lnTo>
                <a:lnTo>
                  <a:pt x="4156" y="2639"/>
                </a:lnTo>
                <a:lnTo>
                  <a:pt x="2276" y="2364"/>
                </a:lnTo>
                <a:lnTo>
                  <a:pt x="4146" y="2447"/>
                </a:lnTo>
                <a:lnTo>
                  <a:pt x="4151" y="2447"/>
                </a:lnTo>
                <a:lnTo>
                  <a:pt x="4141" y="2457"/>
                </a:lnTo>
                <a:lnTo>
                  <a:pt x="4146" y="2447"/>
                </a:lnTo>
                <a:lnTo>
                  <a:pt x="2276" y="2364"/>
                </a:lnTo>
                <a:lnTo>
                  <a:pt x="4125" y="2494"/>
                </a:lnTo>
                <a:lnTo>
                  <a:pt x="4130" y="2483"/>
                </a:lnTo>
                <a:lnTo>
                  <a:pt x="4125" y="2483"/>
                </a:lnTo>
                <a:lnTo>
                  <a:pt x="4130" y="2478"/>
                </a:lnTo>
                <a:lnTo>
                  <a:pt x="4136" y="2463"/>
                </a:lnTo>
                <a:lnTo>
                  <a:pt x="4136" y="2473"/>
                </a:lnTo>
                <a:lnTo>
                  <a:pt x="4141" y="2478"/>
                </a:lnTo>
                <a:lnTo>
                  <a:pt x="4146" y="2483"/>
                </a:lnTo>
                <a:lnTo>
                  <a:pt x="4141" y="2494"/>
                </a:lnTo>
                <a:lnTo>
                  <a:pt x="4120" y="2504"/>
                </a:lnTo>
                <a:lnTo>
                  <a:pt x="4125" y="2494"/>
                </a:lnTo>
                <a:lnTo>
                  <a:pt x="2276" y="2364"/>
                </a:lnTo>
                <a:lnTo>
                  <a:pt x="4125" y="2546"/>
                </a:lnTo>
                <a:lnTo>
                  <a:pt x="4125" y="2541"/>
                </a:lnTo>
                <a:lnTo>
                  <a:pt x="4136" y="2541"/>
                </a:lnTo>
                <a:lnTo>
                  <a:pt x="4146" y="2541"/>
                </a:lnTo>
                <a:lnTo>
                  <a:pt x="4151" y="2541"/>
                </a:lnTo>
                <a:lnTo>
                  <a:pt x="4136" y="2551"/>
                </a:lnTo>
                <a:lnTo>
                  <a:pt x="4125" y="2561"/>
                </a:lnTo>
                <a:lnTo>
                  <a:pt x="4115" y="2572"/>
                </a:lnTo>
                <a:lnTo>
                  <a:pt x="4104" y="2582"/>
                </a:lnTo>
                <a:lnTo>
                  <a:pt x="4099" y="2598"/>
                </a:lnTo>
                <a:lnTo>
                  <a:pt x="4058" y="2603"/>
                </a:lnTo>
                <a:lnTo>
                  <a:pt x="4063" y="2598"/>
                </a:lnTo>
                <a:lnTo>
                  <a:pt x="4063" y="2593"/>
                </a:lnTo>
                <a:lnTo>
                  <a:pt x="4047" y="2603"/>
                </a:lnTo>
                <a:lnTo>
                  <a:pt x="4037" y="2603"/>
                </a:lnTo>
                <a:lnTo>
                  <a:pt x="4037" y="2598"/>
                </a:lnTo>
                <a:lnTo>
                  <a:pt x="4037" y="2593"/>
                </a:lnTo>
                <a:lnTo>
                  <a:pt x="4047" y="2567"/>
                </a:lnTo>
                <a:lnTo>
                  <a:pt x="4032" y="2587"/>
                </a:lnTo>
                <a:lnTo>
                  <a:pt x="4032" y="2556"/>
                </a:lnTo>
                <a:lnTo>
                  <a:pt x="4027" y="2551"/>
                </a:lnTo>
                <a:lnTo>
                  <a:pt x="4037" y="2541"/>
                </a:lnTo>
                <a:lnTo>
                  <a:pt x="4047" y="2541"/>
                </a:lnTo>
                <a:lnTo>
                  <a:pt x="4063" y="2561"/>
                </a:lnTo>
                <a:lnTo>
                  <a:pt x="4089" y="2577"/>
                </a:lnTo>
                <a:lnTo>
                  <a:pt x="4104" y="2582"/>
                </a:lnTo>
                <a:lnTo>
                  <a:pt x="4115" y="2572"/>
                </a:lnTo>
                <a:lnTo>
                  <a:pt x="4125" y="2546"/>
                </a:lnTo>
                <a:lnTo>
                  <a:pt x="2276" y="2364"/>
                </a:lnTo>
                <a:lnTo>
                  <a:pt x="83" y="1237"/>
                </a:lnTo>
                <a:lnTo>
                  <a:pt x="89" y="1237"/>
                </a:lnTo>
                <a:lnTo>
                  <a:pt x="89" y="1231"/>
                </a:lnTo>
                <a:lnTo>
                  <a:pt x="83" y="1231"/>
                </a:lnTo>
                <a:lnTo>
                  <a:pt x="78" y="1237"/>
                </a:lnTo>
                <a:lnTo>
                  <a:pt x="83" y="1237"/>
                </a:lnTo>
                <a:lnTo>
                  <a:pt x="2276" y="2364"/>
                </a:lnTo>
                <a:lnTo>
                  <a:pt x="135" y="1299"/>
                </a:lnTo>
                <a:lnTo>
                  <a:pt x="140" y="1299"/>
                </a:lnTo>
                <a:lnTo>
                  <a:pt x="140" y="1294"/>
                </a:lnTo>
                <a:lnTo>
                  <a:pt x="135" y="1294"/>
                </a:lnTo>
                <a:lnTo>
                  <a:pt x="135" y="1299"/>
                </a:lnTo>
                <a:lnTo>
                  <a:pt x="130" y="1299"/>
                </a:lnTo>
                <a:lnTo>
                  <a:pt x="135" y="1299"/>
                </a:lnTo>
                <a:lnTo>
                  <a:pt x="2276" y="2364"/>
                </a:lnTo>
                <a:lnTo>
                  <a:pt x="26" y="1263"/>
                </a:lnTo>
                <a:lnTo>
                  <a:pt x="31" y="1257"/>
                </a:lnTo>
                <a:lnTo>
                  <a:pt x="26" y="1257"/>
                </a:lnTo>
                <a:lnTo>
                  <a:pt x="26" y="1263"/>
                </a:lnTo>
                <a:lnTo>
                  <a:pt x="2276" y="2364"/>
                </a:lnTo>
                <a:lnTo>
                  <a:pt x="140" y="1299"/>
                </a:lnTo>
                <a:lnTo>
                  <a:pt x="140" y="1304"/>
                </a:lnTo>
                <a:lnTo>
                  <a:pt x="146" y="1304"/>
                </a:lnTo>
                <a:lnTo>
                  <a:pt x="146" y="1299"/>
                </a:lnTo>
                <a:lnTo>
                  <a:pt x="146" y="1294"/>
                </a:lnTo>
                <a:lnTo>
                  <a:pt x="140" y="1294"/>
                </a:lnTo>
                <a:lnTo>
                  <a:pt x="140" y="1299"/>
                </a:lnTo>
                <a:lnTo>
                  <a:pt x="2276" y="2364"/>
                </a:lnTo>
                <a:lnTo>
                  <a:pt x="99" y="1263"/>
                </a:lnTo>
                <a:lnTo>
                  <a:pt x="109" y="1263"/>
                </a:lnTo>
                <a:lnTo>
                  <a:pt x="109" y="1257"/>
                </a:lnTo>
                <a:lnTo>
                  <a:pt x="99" y="1263"/>
                </a:lnTo>
                <a:lnTo>
                  <a:pt x="2276" y="2364"/>
                </a:lnTo>
                <a:lnTo>
                  <a:pt x="11" y="1013"/>
                </a:lnTo>
                <a:lnTo>
                  <a:pt x="5" y="1018"/>
                </a:lnTo>
                <a:lnTo>
                  <a:pt x="0" y="1018"/>
                </a:lnTo>
                <a:lnTo>
                  <a:pt x="5" y="1018"/>
                </a:lnTo>
                <a:lnTo>
                  <a:pt x="11" y="1013"/>
                </a:lnTo>
                <a:lnTo>
                  <a:pt x="2276" y="2364"/>
                </a:lnTo>
                <a:lnTo>
                  <a:pt x="0" y="915"/>
                </a:lnTo>
                <a:lnTo>
                  <a:pt x="0" y="920"/>
                </a:lnTo>
                <a:lnTo>
                  <a:pt x="89" y="816"/>
                </a:lnTo>
                <a:lnTo>
                  <a:pt x="130" y="769"/>
                </a:lnTo>
                <a:lnTo>
                  <a:pt x="0" y="915"/>
                </a:lnTo>
                <a:lnTo>
                  <a:pt x="2276" y="2364"/>
                </a:lnTo>
                <a:lnTo>
                  <a:pt x="83" y="774"/>
                </a:lnTo>
                <a:lnTo>
                  <a:pt x="94" y="774"/>
                </a:lnTo>
                <a:lnTo>
                  <a:pt x="99" y="769"/>
                </a:lnTo>
                <a:lnTo>
                  <a:pt x="89" y="769"/>
                </a:lnTo>
                <a:lnTo>
                  <a:pt x="83" y="774"/>
                </a:lnTo>
                <a:lnTo>
                  <a:pt x="83" y="774"/>
                </a:lnTo>
                <a:lnTo>
                  <a:pt x="2276" y="2364"/>
                </a:lnTo>
                <a:lnTo>
                  <a:pt x="125" y="764"/>
                </a:lnTo>
                <a:lnTo>
                  <a:pt x="120" y="764"/>
                </a:lnTo>
                <a:lnTo>
                  <a:pt x="114" y="769"/>
                </a:lnTo>
                <a:lnTo>
                  <a:pt x="120" y="769"/>
                </a:lnTo>
                <a:lnTo>
                  <a:pt x="125" y="764"/>
                </a:lnTo>
                <a:lnTo>
                  <a:pt x="2276" y="2364"/>
                </a:lnTo>
                <a:lnTo>
                  <a:pt x="5" y="411"/>
                </a:lnTo>
                <a:lnTo>
                  <a:pt x="11" y="416"/>
                </a:lnTo>
                <a:lnTo>
                  <a:pt x="11" y="421"/>
                </a:lnTo>
                <a:lnTo>
                  <a:pt x="11" y="405"/>
                </a:lnTo>
                <a:lnTo>
                  <a:pt x="11" y="411"/>
                </a:lnTo>
                <a:lnTo>
                  <a:pt x="11" y="416"/>
                </a:lnTo>
                <a:lnTo>
                  <a:pt x="11" y="405"/>
                </a:lnTo>
                <a:lnTo>
                  <a:pt x="11" y="395"/>
                </a:lnTo>
                <a:lnTo>
                  <a:pt x="11" y="400"/>
                </a:lnTo>
                <a:lnTo>
                  <a:pt x="11" y="395"/>
                </a:lnTo>
                <a:lnTo>
                  <a:pt x="11" y="385"/>
                </a:lnTo>
                <a:lnTo>
                  <a:pt x="5" y="385"/>
                </a:lnTo>
                <a:lnTo>
                  <a:pt x="5" y="379"/>
                </a:lnTo>
                <a:lnTo>
                  <a:pt x="0" y="369"/>
                </a:lnTo>
                <a:lnTo>
                  <a:pt x="0" y="374"/>
                </a:lnTo>
                <a:lnTo>
                  <a:pt x="0" y="400"/>
                </a:lnTo>
                <a:lnTo>
                  <a:pt x="0" y="405"/>
                </a:lnTo>
                <a:lnTo>
                  <a:pt x="0" y="411"/>
                </a:lnTo>
                <a:lnTo>
                  <a:pt x="5" y="411"/>
                </a:lnTo>
                <a:lnTo>
                  <a:pt x="2276" y="2364"/>
                </a:lnTo>
                <a:lnTo>
                  <a:pt x="3065" y="977"/>
                </a:lnTo>
                <a:lnTo>
                  <a:pt x="3071" y="972"/>
                </a:lnTo>
                <a:lnTo>
                  <a:pt x="3071" y="961"/>
                </a:lnTo>
                <a:lnTo>
                  <a:pt x="3065" y="972"/>
                </a:lnTo>
                <a:lnTo>
                  <a:pt x="3065" y="977"/>
                </a:lnTo>
                <a:lnTo>
                  <a:pt x="2276" y="2364"/>
                </a:lnTo>
                <a:lnTo>
                  <a:pt x="229" y="1138"/>
                </a:lnTo>
                <a:lnTo>
                  <a:pt x="234" y="1138"/>
                </a:lnTo>
                <a:lnTo>
                  <a:pt x="234" y="1133"/>
                </a:lnTo>
                <a:lnTo>
                  <a:pt x="224" y="1138"/>
                </a:lnTo>
                <a:lnTo>
                  <a:pt x="229" y="1138"/>
                </a:lnTo>
                <a:lnTo>
                  <a:pt x="2276" y="2364"/>
                </a:lnTo>
                <a:lnTo>
                  <a:pt x="146" y="1330"/>
                </a:lnTo>
                <a:lnTo>
                  <a:pt x="265" y="1247"/>
                </a:lnTo>
                <a:lnTo>
                  <a:pt x="270" y="1247"/>
                </a:lnTo>
                <a:lnTo>
                  <a:pt x="276" y="1242"/>
                </a:lnTo>
                <a:lnTo>
                  <a:pt x="348" y="1190"/>
                </a:lnTo>
                <a:lnTo>
                  <a:pt x="353" y="1190"/>
                </a:lnTo>
                <a:lnTo>
                  <a:pt x="348" y="1190"/>
                </a:lnTo>
                <a:lnTo>
                  <a:pt x="353" y="1190"/>
                </a:lnTo>
                <a:lnTo>
                  <a:pt x="359" y="1185"/>
                </a:lnTo>
                <a:lnTo>
                  <a:pt x="442" y="1122"/>
                </a:lnTo>
                <a:lnTo>
                  <a:pt x="437" y="1122"/>
                </a:lnTo>
                <a:lnTo>
                  <a:pt x="437" y="1128"/>
                </a:lnTo>
                <a:lnTo>
                  <a:pt x="442" y="1122"/>
                </a:lnTo>
                <a:lnTo>
                  <a:pt x="447" y="1117"/>
                </a:lnTo>
                <a:lnTo>
                  <a:pt x="515" y="1096"/>
                </a:lnTo>
                <a:lnTo>
                  <a:pt x="515" y="1102"/>
                </a:lnTo>
                <a:lnTo>
                  <a:pt x="520" y="1096"/>
                </a:lnTo>
                <a:lnTo>
                  <a:pt x="525" y="1096"/>
                </a:lnTo>
                <a:lnTo>
                  <a:pt x="541" y="1091"/>
                </a:lnTo>
                <a:lnTo>
                  <a:pt x="546" y="1091"/>
                </a:lnTo>
                <a:lnTo>
                  <a:pt x="546" y="1096"/>
                </a:lnTo>
                <a:lnTo>
                  <a:pt x="504" y="1128"/>
                </a:lnTo>
                <a:lnTo>
                  <a:pt x="499" y="1133"/>
                </a:lnTo>
                <a:lnTo>
                  <a:pt x="478" y="1159"/>
                </a:lnTo>
                <a:lnTo>
                  <a:pt x="468" y="1174"/>
                </a:lnTo>
                <a:lnTo>
                  <a:pt x="489" y="1159"/>
                </a:lnTo>
                <a:lnTo>
                  <a:pt x="520" y="1133"/>
                </a:lnTo>
                <a:lnTo>
                  <a:pt x="525" y="1128"/>
                </a:lnTo>
                <a:lnTo>
                  <a:pt x="525" y="1133"/>
                </a:lnTo>
                <a:lnTo>
                  <a:pt x="468" y="1211"/>
                </a:lnTo>
                <a:lnTo>
                  <a:pt x="468" y="1216"/>
                </a:lnTo>
                <a:lnTo>
                  <a:pt x="463" y="1216"/>
                </a:lnTo>
                <a:lnTo>
                  <a:pt x="457" y="1221"/>
                </a:lnTo>
                <a:lnTo>
                  <a:pt x="421" y="1268"/>
                </a:lnTo>
                <a:lnTo>
                  <a:pt x="442" y="1257"/>
                </a:lnTo>
                <a:lnTo>
                  <a:pt x="509" y="1216"/>
                </a:lnTo>
                <a:lnTo>
                  <a:pt x="515" y="1216"/>
                </a:lnTo>
                <a:lnTo>
                  <a:pt x="520" y="1216"/>
                </a:lnTo>
                <a:lnTo>
                  <a:pt x="525" y="1211"/>
                </a:lnTo>
                <a:lnTo>
                  <a:pt x="530" y="1211"/>
                </a:lnTo>
                <a:lnTo>
                  <a:pt x="530" y="1205"/>
                </a:lnTo>
                <a:lnTo>
                  <a:pt x="530" y="1200"/>
                </a:lnTo>
                <a:lnTo>
                  <a:pt x="535" y="1205"/>
                </a:lnTo>
                <a:lnTo>
                  <a:pt x="530" y="1200"/>
                </a:lnTo>
                <a:lnTo>
                  <a:pt x="535" y="1200"/>
                </a:lnTo>
                <a:lnTo>
                  <a:pt x="535" y="1195"/>
                </a:lnTo>
                <a:lnTo>
                  <a:pt x="535" y="1185"/>
                </a:lnTo>
                <a:lnTo>
                  <a:pt x="525" y="1190"/>
                </a:lnTo>
                <a:lnTo>
                  <a:pt x="520" y="1190"/>
                </a:lnTo>
                <a:lnTo>
                  <a:pt x="515" y="1190"/>
                </a:lnTo>
                <a:lnTo>
                  <a:pt x="509" y="1190"/>
                </a:lnTo>
                <a:lnTo>
                  <a:pt x="504" y="1190"/>
                </a:lnTo>
                <a:lnTo>
                  <a:pt x="504" y="1195"/>
                </a:lnTo>
                <a:lnTo>
                  <a:pt x="520" y="1164"/>
                </a:lnTo>
                <a:lnTo>
                  <a:pt x="541" y="1133"/>
                </a:lnTo>
                <a:lnTo>
                  <a:pt x="546" y="1128"/>
                </a:lnTo>
                <a:lnTo>
                  <a:pt x="556" y="1133"/>
                </a:lnTo>
                <a:lnTo>
                  <a:pt x="551" y="1138"/>
                </a:lnTo>
                <a:lnTo>
                  <a:pt x="556" y="1138"/>
                </a:lnTo>
                <a:lnTo>
                  <a:pt x="561" y="1138"/>
                </a:lnTo>
                <a:lnTo>
                  <a:pt x="577" y="1138"/>
                </a:lnTo>
                <a:lnTo>
                  <a:pt x="582" y="1138"/>
                </a:lnTo>
                <a:lnTo>
                  <a:pt x="598" y="1133"/>
                </a:lnTo>
                <a:lnTo>
                  <a:pt x="613" y="1128"/>
                </a:lnTo>
                <a:lnTo>
                  <a:pt x="624" y="1112"/>
                </a:lnTo>
                <a:lnTo>
                  <a:pt x="702" y="1081"/>
                </a:lnTo>
                <a:lnTo>
                  <a:pt x="743" y="1055"/>
                </a:lnTo>
                <a:lnTo>
                  <a:pt x="759" y="1039"/>
                </a:lnTo>
                <a:lnTo>
                  <a:pt x="774" y="1018"/>
                </a:lnTo>
                <a:lnTo>
                  <a:pt x="779" y="987"/>
                </a:lnTo>
                <a:lnTo>
                  <a:pt x="785" y="946"/>
                </a:lnTo>
                <a:lnTo>
                  <a:pt x="790" y="946"/>
                </a:lnTo>
                <a:lnTo>
                  <a:pt x="790" y="940"/>
                </a:lnTo>
                <a:lnTo>
                  <a:pt x="795" y="940"/>
                </a:lnTo>
                <a:lnTo>
                  <a:pt x="795" y="935"/>
                </a:lnTo>
                <a:lnTo>
                  <a:pt x="800" y="935"/>
                </a:lnTo>
                <a:lnTo>
                  <a:pt x="800" y="925"/>
                </a:lnTo>
                <a:lnTo>
                  <a:pt x="795" y="920"/>
                </a:lnTo>
                <a:lnTo>
                  <a:pt x="790" y="920"/>
                </a:lnTo>
                <a:lnTo>
                  <a:pt x="785" y="920"/>
                </a:lnTo>
                <a:lnTo>
                  <a:pt x="790" y="904"/>
                </a:lnTo>
                <a:lnTo>
                  <a:pt x="795" y="899"/>
                </a:lnTo>
                <a:lnTo>
                  <a:pt x="790" y="904"/>
                </a:lnTo>
                <a:lnTo>
                  <a:pt x="790" y="878"/>
                </a:lnTo>
                <a:lnTo>
                  <a:pt x="790" y="852"/>
                </a:lnTo>
                <a:lnTo>
                  <a:pt x="795" y="811"/>
                </a:lnTo>
                <a:lnTo>
                  <a:pt x="795" y="764"/>
                </a:lnTo>
                <a:lnTo>
                  <a:pt x="795" y="759"/>
                </a:lnTo>
                <a:lnTo>
                  <a:pt x="795" y="753"/>
                </a:lnTo>
                <a:lnTo>
                  <a:pt x="800" y="753"/>
                </a:lnTo>
                <a:lnTo>
                  <a:pt x="795" y="753"/>
                </a:lnTo>
                <a:lnTo>
                  <a:pt x="795" y="733"/>
                </a:lnTo>
                <a:lnTo>
                  <a:pt x="800" y="733"/>
                </a:lnTo>
                <a:lnTo>
                  <a:pt x="805" y="733"/>
                </a:lnTo>
                <a:lnTo>
                  <a:pt x="805" y="738"/>
                </a:lnTo>
                <a:lnTo>
                  <a:pt x="805" y="733"/>
                </a:lnTo>
                <a:lnTo>
                  <a:pt x="805" y="738"/>
                </a:lnTo>
                <a:lnTo>
                  <a:pt x="811" y="733"/>
                </a:lnTo>
                <a:lnTo>
                  <a:pt x="816" y="733"/>
                </a:lnTo>
                <a:lnTo>
                  <a:pt x="816" y="727"/>
                </a:lnTo>
                <a:lnTo>
                  <a:pt x="811" y="727"/>
                </a:lnTo>
                <a:lnTo>
                  <a:pt x="811" y="722"/>
                </a:lnTo>
                <a:lnTo>
                  <a:pt x="800" y="722"/>
                </a:lnTo>
                <a:lnTo>
                  <a:pt x="795" y="727"/>
                </a:lnTo>
                <a:lnTo>
                  <a:pt x="800" y="727"/>
                </a:lnTo>
                <a:lnTo>
                  <a:pt x="795" y="727"/>
                </a:lnTo>
                <a:lnTo>
                  <a:pt x="800" y="727"/>
                </a:lnTo>
                <a:lnTo>
                  <a:pt x="795" y="733"/>
                </a:lnTo>
                <a:lnTo>
                  <a:pt x="795" y="707"/>
                </a:lnTo>
                <a:lnTo>
                  <a:pt x="800" y="707"/>
                </a:lnTo>
                <a:lnTo>
                  <a:pt x="795" y="707"/>
                </a:lnTo>
                <a:lnTo>
                  <a:pt x="790" y="634"/>
                </a:lnTo>
                <a:lnTo>
                  <a:pt x="800" y="629"/>
                </a:lnTo>
                <a:lnTo>
                  <a:pt x="800" y="624"/>
                </a:lnTo>
                <a:lnTo>
                  <a:pt x="795" y="629"/>
                </a:lnTo>
                <a:lnTo>
                  <a:pt x="795" y="624"/>
                </a:lnTo>
                <a:lnTo>
                  <a:pt x="790" y="624"/>
                </a:lnTo>
                <a:lnTo>
                  <a:pt x="790" y="618"/>
                </a:lnTo>
                <a:lnTo>
                  <a:pt x="795" y="613"/>
                </a:lnTo>
                <a:lnTo>
                  <a:pt x="790" y="613"/>
                </a:lnTo>
                <a:lnTo>
                  <a:pt x="785" y="582"/>
                </a:lnTo>
                <a:lnTo>
                  <a:pt x="790" y="577"/>
                </a:lnTo>
                <a:lnTo>
                  <a:pt x="790" y="572"/>
                </a:lnTo>
                <a:lnTo>
                  <a:pt x="785" y="572"/>
                </a:lnTo>
                <a:lnTo>
                  <a:pt x="774" y="504"/>
                </a:lnTo>
                <a:lnTo>
                  <a:pt x="774" y="499"/>
                </a:lnTo>
                <a:lnTo>
                  <a:pt x="790" y="499"/>
                </a:lnTo>
                <a:lnTo>
                  <a:pt x="800" y="489"/>
                </a:lnTo>
                <a:lnTo>
                  <a:pt x="795" y="489"/>
                </a:lnTo>
                <a:lnTo>
                  <a:pt x="774" y="499"/>
                </a:lnTo>
                <a:lnTo>
                  <a:pt x="764" y="447"/>
                </a:lnTo>
                <a:lnTo>
                  <a:pt x="759" y="379"/>
                </a:lnTo>
                <a:lnTo>
                  <a:pt x="748" y="317"/>
                </a:lnTo>
                <a:lnTo>
                  <a:pt x="733" y="244"/>
                </a:lnTo>
                <a:lnTo>
                  <a:pt x="717" y="172"/>
                </a:lnTo>
                <a:lnTo>
                  <a:pt x="733" y="255"/>
                </a:lnTo>
                <a:lnTo>
                  <a:pt x="743" y="353"/>
                </a:lnTo>
                <a:lnTo>
                  <a:pt x="722" y="229"/>
                </a:lnTo>
                <a:lnTo>
                  <a:pt x="686" y="94"/>
                </a:lnTo>
                <a:lnTo>
                  <a:pt x="707" y="187"/>
                </a:lnTo>
                <a:lnTo>
                  <a:pt x="748" y="385"/>
                </a:lnTo>
                <a:lnTo>
                  <a:pt x="748" y="411"/>
                </a:lnTo>
                <a:lnTo>
                  <a:pt x="754" y="437"/>
                </a:lnTo>
                <a:lnTo>
                  <a:pt x="728" y="343"/>
                </a:lnTo>
                <a:lnTo>
                  <a:pt x="702" y="229"/>
                </a:lnTo>
                <a:lnTo>
                  <a:pt x="660" y="114"/>
                </a:lnTo>
                <a:lnTo>
                  <a:pt x="603" y="0"/>
                </a:lnTo>
                <a:lnTo>
                  <a:pt x="650" y="114"/>
                </a:lnTo>
                <a:lnTo>
                  <a:pt x="702" y="255"/>
                </a:lnTo>
                <a:lnTo>
                  <a:pt x="722" y="338"/>
                </a:lnTo>
                <a:lnTo>
                  <a:pt x="738" y="421"/>
                </a:lnTo>
                <a:lnTo>
                  <a:pt x="748" y="504"/>
                </a:lnTo>
                <a:lnTo>
                  <a:pt x="754" y="592"/>
                </a:lnTo>
                <a:lnTo>
                  <a:pt x="748" y="598"/>
                </a:lnTo>
                <a:lnTo>
                  <a:pt x="754" y="598"/>
                </a:lnTo>
                <a:lnTo>
                  <a:pt x="754" y="650"/>
                </a:lnTo>
                <a:lnTo>
                  <a:pt x="748" y="618"/>
                </a:lnTo>
                <a:lnTo>
                  <a:pt x="738" y="509"/>
                </a:lnTo>
                <a:lnTo>
                  <a:pt x="738" y="546"/>
                </a:lnTo>
                <a:lnTo>
                  <a:pt x="728" y="551"/>
                </a:lnTo>
                <a:lnTo>
                  <a:pt x="660" y="327"/>
                </a:lnTo>
                <a:lnTo>
                  <a:pt x="650" y="244"/>
                </a:lnTo>
                <a:lnTo>
                  <a:pt x="634" y="161"/>
                </a:lnTo>
                <a:lnTo>
                  <a:pt x="613" y="78"/>
                </a:lnTo>
                <a:lnTo>
                  <a:pt x="582" y="0"/>
                </a:lnTo>
                <a:lnTo>
                  <a:pt x="561" y="0"/>
                </a:lnTo>
                <a:lnTo>
                  <a:pt x="582" y="57"/>
                </a:lnTo>
                <a:lnTo>
                  <a:pt x="603" y="135"/>
                </a:lnTo>
                <a:lnTo>
                  <a:pt x="624" y="218"/>
                </a:lnTo>
                <a:lnTo>
                  <a:pt x="629" y="218"/>
                </a:lnTo>
                <a:lnTo>
                  <a:pt x="644" y="286"/>
                </a:lnTo>
                <a:lnTo>
                  <a:pt x="660" y="364"/>
                </a:lnTo>
                <a:lnTo>
                  <a:pt x="676" y="452"/>
                </a:lnTo>
                <a:lnTo>
                  <a:pt x="655" y="379"/>
                </a:lnTo>
                <a:lnTo>
                  <a:pt x="639" y="327"/>
                </a:lnTo>
                <a:lnTo>
                  <a:pt x="624" y="281"/>
                </a:lnTo>
                <a:lnTo>
                  <a:pt x="639" y="296"/>
                </a:lnTo>
                <a:lnTo>
                  <a:pt x="629" y="270"/>
                </a:lnTo>
                <a:lnTo>
                  <a:pt x="618" y="255"/>
                </a:lnTo>
                <a:lnTo>
                  <a:pt x="613" y="250"/>
                </a:lnTo>
                <a:lnTo>
                  <a:pt x="618" y="239"/>
                </a:lnTo>
                <a:lnTo>
                  <a:pt x="608" y="213"/>
                </a:lnTo>
                <a:lnTo>
                  <a:pt x="624" y="218"/>
                </a:lnTo>
                <a:lnTo>
                  <a:pt x="572" y="99"/>
                </a:lnTo>
                <a:lnTo>
                  <a:pt x="520" y="0"/>
                </a:lnTo>
                <a:lnTo>
                  <a:pt x="0" y="0"/>
                </a:lnTo>
                <a:lnTo>
                  <a:pt x="0" y="312"/>
                </a:lnTo>
                <a:lnTo>
                  <a:pt x="16" y="302"/>
                </a:lnTo>
                <a:lnTo>
                  <a:pt x="37" y="302"/>
                </a:lnTo>
                <a:lnTo>
                  <a:pt x="89" y="302"/>
                </a:lnTo>
                <a:lnTo>
                  <a:pt x="114" y="317"/>
                </a:lnTo>
                <a:lnTo>
                  <a:pt x="151" y="338"/>
                </a:lnTo>
                <a:lnTo>
                  <a:pt x="192" y="374"/>
                </a:lnTo>
                <a:lnTo>
                  <a:pt x="229" y="416"/>
                </a:lnTo>
                <a:lnTo>
                  <a:pt x="255" y="463"/>
                </a:lnTo>
                <a:lnTo>
                  <a:pt x="276" y="509"/>
                </a:lnTo>
                <a:lnTo>
                  <a:pt x="265" y="520"/>
                </a:lnTo>
                <a:lnTo>
                  <a:pt x="250" y="473"/>
                </a:lnTo>
                <a:lnTo>
                  <a:pt x="229" y="437"/>
                </a:lnTo>
                <a:lnTo>
                  <a:pt x="208" y="405"/>
                </a:lnTo>
                <a:lnTo>
                  <a:pt x="182" y="379"/>
                </a:lnTo>
                <a:lnTo>
                  <a:pt x="140" y="343"/>
                </a:lnTo>
                <a:lnTo>
                  <a:pt x="99" y="322"/>
                </a:lnTo>
                <a:lnTo>
                  <a:pt x="63" y="312"/>
                </a:lnTo>
                <a:lnTo>
                  <a:pt x="31" y="312"/>
                </a:lnTo>
                <a:lnTo>
                  <a:pt x="0" y="317"/>
                </a:lnTo>
                <a:lnTo>
                  <a:pt x="47" y="317"/>
                </a:lnTo>
                <a:lnTo>
                  <a:pt x="89" y="327"/>
                </a:lnTo>
                <a:lnTo>
                  <a:pt x="125" y="343"/>
                </a:lnTo>
                <a:lnTo>
                  <a:pt x="161" y="369"/>
                </a:lnTo>
                <a:lnTo>
                  <a:pt x="192" y="400"/>
                </a:lnTo>
                <a:lnTo>
                  <a:pt x="218" y="437"/>
                </a:lnTo>
                <a:lnTo>
                  <a:pt x="239" y="483"/>
                </a:lnTo>
                <a:lnTo>
                  <a:pt x="260" y="525"/>
                </a:lnTo>
                <a:lnTo>
                  <a:pt x="213" y="592"/>
                </a:lnTo>
                <a:lnTo>
                  <a:pt x="177" y="644"/>
                </a:lnTo>
                <a:lnTo>
                  <a:pt x="172" y="650"/>
                </a:lnTo>
                <a:lnTo>
                  <a:pt x="192" y="634"/>
                </a:lnTo>
                <a:lnTo>
                  <a:pt x="218" y="613"/>
                </a:lnTo>
                <a:lnTo>
                  <a:pt x="224" y="608"/>
                </a:lnTo>
                <a:lnTo>
                  <a:pt x="224" y="613"/>
                </a:lnTo>
                <a:lnTo>
                  <a:pt x="187" y="665"/>
                </a:lnTo>
                <a:lnTo>
                  <a:pt x="135" y="722"/>
                </a:lnTo>
                <a:lnTo>
                  <a:pt x="130" y="717"/>
                </a:lnTo>
                <a:lnTo>
                  <a:pt x="135" y="717"/>
                </a:lnTo>
                <a:lnTo>
                  <a:pt x="130" y="717"/>
                </a:lnTo>
                <a:lnTo>
                  <a:pt x="130" y="712"/>
                </a:lnTo>
                <a:lnTo>
                  <a:pt x="125" y="712"/>
                </a:lnTo>
                <a:lnTo>
                  <a:pt x="120" y="712"/>
                </a:lnTo>
                <a:lnTo>
                  <a:pt x="114" y="712"/>
                </a:lnTo>
                <a:lnTo>
                  <a:pt x="109" y="712"/>
                </a:lnTo>
                <a:lnTo>
                  <a:pt x="104" y="712"/>
                </a:lnTo>
                <a:lnTo>
                  <a:pt x="104" y="717"/>
                </a:lnTo>
                <a:lnTo>
                  <a:pt x="104" y="722"/>
                </a:lnTo>
                <a:lnTo>
                  <a:pt x="99" y="722"/>
                </a:lnTo>
                <a:lnTo>
                  <a:pt x="104" y="727"/>
                </a:lnTo>
                <a:lnTo>
                  <a:pt x="99" y="727"/>
                </a:lnTo>
                <a:lnTo>
                  <a:pt x="104" y="727"/>
                </a:lnTo>
                <a:lnTo>
                  <a:pt x="99" y="733"/>
                </a:lnTo>
                <a:lnTo>
                  <a:pt x="104" y="733"/>
                </a:lnTo>
                <a:lnTo>
                  <a:pt x="99" y="738"/>
                </a:lnTo>
                <a:lnTo>
                  <a:pt x="104" y="738"/>
                </a:lnTo>
                <a:lnTo>
                  <a:pt x="109" y="738"/>
                </a:lnTo>
                <a:lnTo>
                  <a:pt x="109" y="743"/>
                </a:lnTo>
                <a:lnTo>
                  <a:pt x="109" y="738"/>
                </a:lnTo>
                <a:lnTo>
                  <a:pt x="109" y="743"/>
                </a:lnTo>
                <a:lnTo>
                  <a:pt x="114" y="738"/>
                </a:lnTo>
                <a:lnTo>
                  <a:pt x="114" y="743"/>
                </a:lnTo>
                <a:lnTo>
                  <a:pt x="114" y="738"/>
                </a:lnTo>
                <a:lnTo>
                  <a:pt x="114" y="743"/>
                </a:lnTo>
                <a:lnTo>
                  <a:pt x="109" y="748"/>
                </a:lnTo>
                <a:lnTo>
                  <a:pt x="114" y="743"/>
                </a:lnTo>
                <a:lnTo>
                  <a:pt x="120" y="743"/>
                </a:lnTo>
                <a:lnTo>
                  <a:pt x="120" y="738"/>
                </a:lnTo>
                <a:lnTo>
                  <a:pt x="125" y="738"/>
                </a:lnTo>
                <a:lnTo>
                  <a:pt x="130" y="738"/>
                </a:lnTo>
                <a:lnTo>
                  <a:pt x="130" y="733"/>
                </a:lnTo>
                <a:lnTo>
                  <a:pt x="135" y="727"/>
                </a:lnTo>
                <a:lnTo>
                  <a:pt x="192" y="676"/>
                </a:lnTo>
                <a:lnTo>
                  <a:pt x="239" y="629"/>
                </a:lnTo>
                <a:lnTo>
                  <a:pt x="244" y="618"/>
                </a:lnTo>
                <a:lnTo>
                  <a:pt x="239" y="613"/>
                </a:lnTo>
                <a:lnTo>
                  <a:pt x="234" y="613"/>
                </a:lnTo>
                <a:lnTo>
                  <a:pt x="239" y="608"/>
                </a:lnTo>
                <a:lnTo>
                  <a:pt x="260" y="592"/>
                </a:lnTo>
                <a:lnTo>
                  <a:pt x="255" y="613"/>
                </a:lnTo>
                <a:lnTo>
                  <a:pt x="255" y="618"/>
                </a:lnTo>
                <a:lnTo>
                  <a:pt x="255" y="639"/>
                </a:lnTo>
                <a:lnTo>
                  <a:pt x="244" y="639"/>
                </a:lnTo>
                <a:lnTo>
                  <a:pt x="239" y="639"/>
                </a:lnTo>
                <a:lnTo>
                  <a:pt x="239" y="650"/>
                </a:lnTo>
                <a:lnTo>
                  <a:pt x="239" y="665"/>
                </a:lnTo>
                <a:lnTo>
                  <a:pt x="0" y="956"/>
                </a:lnTo>
                <a:lnTo>
                  <a:pt x="0" y="977"/>
                </a:lnTo>
                <a:lnTo>
                  <a:pt x="5" y="966"/>
                </a:lnTo>
                <a:lnTo>
                  <a:pt x="31" y="961"/>
                </a:lnTo>
                <a:lnTo>
                  <a:pt x="0" y="998"/>
                </a:lnTo>
                <a:lnTo>
                  <a:pt x="31" y="961"/>
                </a:lnTo>
                <a:lnTo>
                  <a:pt x="57" y="956"/>
                </a:lnTo>
                <a:lnTo>
                  <a:pt x="63" y="961"/>
                </a:lnTo>
                <a:lnTo>
                  <a:pt x="63" y="956"/>
                </a:lnTo>
                <a:lnTo>
                  <a:pt x="68" y="951"/>
                </a:lnTo>
                <a:lnTo>
                  <a:pt x="89" y="946"/>
                </a:lnTo>
                <a:lnTo>
                  <a:pt x="0" y="1044"/>
                </a:lnTo>
                <a:lnTo>
                  <a:pt x="0" y="1268"/>
                </a:lnTo>
                <a:lnTo>
                  <a:pt x="78" y="1221"/>
                </a:lnTo>
                <a:lnTo>
                  <a:pt x="52" y="1247"/>
                </a:lnTo>
                <a:lnTo>
                  <a:pt x="47" y="1252"/>
                </a:lnTo>
                <a:lnTo>
                  <a:pt x="11" y="1289"/>
                </a:lnTo>
                <a:lnTo>
                  <a:pt x="5" y="1289"/>
                </a:lnTo>
                <a:lnTo>
                  <a:pt x="5" y="1294"/>
                </a:lnTo>
                <a:lnTo>
                  <a:pt x="5" y="1289"/>
                </a:lnTo>
                <a:lnTo>
                  <a:pt x="0" y="1299"/>
                </a:lnTo>
                <a:lnTo>
                  <a:pt x="47" y="1252"/>
                </a:lnTo>
                <a:lnTo>
                  <a:pt x="47" y="1257"/>
                </a:lnTo>
                <a:lnTo>
                  <a:pt x="47" y="1252"/>
                </a:lnTo>
                <a:lnTo>
                  <a:pt x="52" y="1252"/>
                </a:lnTo>
                <a:lnTo>
                  <a:pt x="63" y="1247"/>
                </a:lnTo>
                <a:lnTo>
                  <a:pt x="63" y="1242"/>
                </a:lnTo>
                <a:lnTo>
                  <a:pt x="57" y="1247"/>
                </a:lnTo>
                <a:lnTo>
                  <a:pt x="52" y="1247"/>
                </a:lnTo>
                <a:lnTo>
                  <a:pt x="83" y="1221"/>
                </a:lnTo>
                <a:lnTo>
                  <a:pt x="120" y="1200"/>
                </a:lnTo>
                <a:lnTo>
                  <a:pt x="78" y="1252"/>
                </a:lnTo>
                <a:lnTo>
                  <a:pt x="0" y="1304"/>
                </a:lnTo>
                <a:lnTo>
                  <a:pt x="0" y="1309"/>
                </a:lnTo>
                <a:lnTo>
                  <a:pt x="68" y="1263"/>
                </a:lnTo>
                <a:lnTo>
                  <a:pt x="0" y="1346"/>
                </a:lnTo>
                <a:lnTo>
                  <a:pt x="0" y="1351"/>
                </a:lnTo>
                <a:lnTo>
                  <a:pt x="73" y="1283"/>
                </a:lnTo>
                <a:lnTo>
                  <a:pt x="73" y="1278"/>
                </a:lnTo>
                <a:lnTo>
                  <a:pt x="73" y="1283"/>
                </a:lnTo>
                <a:lnTo>
                  <a:pt x="83" y="1278"/>
                </a:lnTo>
                <a:lnTo>
                  <a:pt x="78" y="1278"/>
                </a:lnTo>
                <a:lnTo>
                  <a:pt x="140" y="1221"/>
                </a:lnTo>
                <a:lnTo>
                  <a:pt x="114" y="1257"/>
                </a:lnTo>
                <a:lnTo>
                  <a:pt x="47" y="1315"/>
                </a:lnTo>
                <a:lnTo>
                  <a:pt x="0" y="1351"/>
                </a:lnTo>
                <a:lnTo>
                  <a:pt x="0" y="1387"/>
                </a:lnTo>
                <a:lnTo>
                  <a:pt x="73" y="1335"/>
                </a:lnTo>
                <a:lnTo>
                  <a:pt x="125" y="1294"/>
                </a:lnTo>
                <a:lnTo>
                  <a:pt x="78" y="1341"/>
                </a:lnTo>
                <a:lnTo>
                  <a:pt x="208" y="1226"/>
                </a:lnTo>
                <a:lnTo>
                  <a:pt x="166" y="1283"/>
                </a:lnTo>
                <a:lnTo>
                  <a:pt x="161" y="1283"/>
                </a:lnTo>
                <a:lnTo>
                  <a:pt x="161" y="1289"/>
                </a:lnTo>
                <a:lnTo>
                  <a:pt x="161" y="1294"/>
                </a:lnTo>
                <a:lnTo>
                  <a:pt x="156" y="1294"/>
                </a:lnTo>
                <a:lnTo>
                  <a:pt x="104" y="1330"/>
                </a:lnTo>
                <a:lnTo>
                  <a:pt x="99" y="1330"/>
                </a:lnTo>
                <a:lnTo>
                  <a:pt x="94" y="1335"/>
                </a:lnTo>
                <a:lnTo>
                  <a:pt x="89" y="1335"/>
                </a:lnTo>
                <a:lnTo>
                  <a:pt x="89" y="1341"/>
                </a:lnTo>
                <a:lnTo>
                  <a:pt x="57" y="1361"/>
                </a:lnTo>
                <a:lnTo>
                  <a:pt x="42" y="1372"/>
                </a:lnTo>
                <a:lnTo>
                  <a:pt x="37" y="1372"/>
                </a:lnTo>
                <a:lnTo>
                  <a:pt x="31" y="1372"/>
                </a:lnTo>
                <a:lnTo>
                  <a:pt x="21" y="1377"/>
                </a:lnTo>
                <a:lnTo>
                  <a:pt x="26" y="1377"/>
                </a:lnTo>
                <a:lnTo>
                  <a:pt x="21" y="1382"/>
                </a:lnTo>
                <a:lnTo>
                  <a:pt x="26" y="1382"/>
                </a:lnTo>
                <a:lnTo>
                  <a:pt x="21" y="1387"/>
                </a:lnTo>
                <a:lnTo>
                  <a:pt x="21" y="1382"/>
                </a:lnTo>
                <a:lnTo>
                  <a:pt x="16" y="1387"/>
                </a:lnTo>
                <a:lnTo>
                  <a:pt x="11" y="1387"/>
                </a:lnTo>
                <a:lnTo>
                  <a:pt x="5" y="1392"/>
                </a:lnTo>
                <a:lnTo>
                  <a:pt x="0" y="1398"/>
                </a:lnTo>
                <a:lnTo>
                  <a:pt x="0" y="1418"/>
                </a:lnTo>
                <a:lnTo>
                  <a:pt x="99" y="1361"/>
                </a:lnTo>
                <a:lnTo>
                  <a:pt x="99" y="1356"/>
                </a:lnTo>
                <a:lnTo>
                  <a:pt x="104" y="1356"/>
                </a:lnTo>
                <a:lnTo>
                  <a:pt x="120" y="1346"/>
                </a:lnTo>
                <a:lnTo>
                  <a:pt x="89" y="1392"/>
                </a:lnTo>
                <a:lnTo>
                  <a:pt x="83" y="1392"/>
                </a:lnTo>
                <a:lnTo>
                  <a:pt x="83" y="1398"/>
                </a:lnTo>
                <a:lnTo>
                  <a:pt x="5" y="1507"/>
                </a:lnTo>
                <a:lnTo>
                  <a:pt x="63" y="1429"/>
                </a:lnTo>
                <a:lnTo>
                  <a:pt x="68" y="1429"/>
                </a:lnTo>
                <a:lnTo>
                  <a:pt x="78" y="1424"/>
                </a:lnTo>
                <a:lnTo>
                  <a:pt x="78" y="1418"/>
                </a:lnTo>
                <a:lnTo>
                  <a:pt x="68" y="1424"/>
                </a:lnTo>
                <a:lnTo>
                  <a:pt x="83" y="1403"/>
                </a:lnTo>
                <a:lnTo>
                  <a:pt x="89" y="1403"/>
                </a:lnTo>
                <a:lnTo>
                  <a:pt x="94" y="1403"/>
                </a:lnTo>
                <a:lnTo>
                  <a:pt x="99" y="1398"/>
                </a:lnTo>
                <a:lnTo>
                  <a:pt x="99" y="1392"/>
                </a:lnTo>
                <a:lnTo>
                  <a:pt x="104" y="1392"/>
                </a:lnTo>
                <a:lnTo>
                  <a:pt x="99" y="1392"/>
                </a:lnTo>
                <a:lnTo>
                  <a:pt x="104" y="1392"/>
                </a:lnTo>
                <a:lnTo>
                  <a:pt x="99" y="1392"/>
                </a:lnTo>
                <a:lnTo>
                  <a:pt x="99" y="1387"/>
                </a:lnTo>
                <a:lnTo>
                  <a:pt x="94" y="1387"/>
                </a:lnTo>
                <a:lnTo>
                  <a:pt x="135" y="1341"/>
                </a:lnTo>
                <a:lnTo>
                  <a:pt x="135" y="1335"/>
                </a:lnTo>
                <a:lnTo>
                  <a:pt x="140" y="1335"/>
                </a:lnTo>
                <a:lnTo>
                  <a:pt x="146" y="1330"/>
                </a:lnTo>
                <a:lnTo>
                  <a:pt x="2276" y="2364"/>
                </a:lnTo>
                <a:lnTo>
                  <a:pt x="499" y="1205"/>
                </a:lnTo>
                <a:lnTo>
                  <a:pt x="483" y="1216"/>
                </a:lnTo>
                <a:lnTo>
                  <a:pt x="494" y="1211"/>
                </a:lnTo>
                <a:lnTo>
                  <a:pt x="499" y="1200"/>
                </a:lnTo>
                <a:lnTo>
                  <a:pt x="504" y="1205"/>
                </a:lnTo>
                <a:lnTo>
                  <a:pt x="499" y="1205"/>
                </a:lnTo>
                <a:lnTo>
                  <a:pt x="2276" y="2364"/>
                </a:lnTo>
                <a:lnTo>
                  <a:pt x="499" y="1200"/>
                </a:lnTo>
                <a:lnTo>
                  <a:pt x="504" y="1195"/>
                </a:lnTo>
                <a:lnTo>
                  <a:pt x="504" y="1200"/>
                </a:lnTo>
                <a:lnTo>
                  <a:pt x="499" y="1200"/>
                </a:lnTo>
                <a:lnTo>
                  <a:pt x="2276" y="2364"/>
                </a:lnTo>
                <a:lnTo>
                  <a:pt x="785" y="618"/>
                </a:lnTo>
                <a:lnTo>
                  <a:pt x="785" y="629"/>
                </a:lnTo>
                <a:lnTo>
                  <a:pt x="785" y="634"/>
                </a:lnTo>
                <a:lnTo>
                  <a:pt x="790" y="748"/>
                </a:lnTo>
                <a:lnTo>
                  <a:pt x="790" y="753"/>
                </a:lnTo>
                <a:lnTo>
                  <a:pt x="785" y="753"/>
                </a:lnTo>
                <a:lnTo>
                  <a:pt x="790" y="753"/>
                </a:lnTo>
                <a:lnTo>
                  <a:pt x="785" y="816"/>
                </a:lnTo>
                <a:lnTo>
                  <a:pt x="785" y="795"/>
                </a:lnTo>
                <a:lnTo>
                  <a:pt x="779" y="774"/>
                </a:lnTo>
                <a:lnTo>
                  <a:pt x="779" y="696"/>
                </a:lnTo>
                <a:lnTo>
                  <a:pt x="774" y="582"/>
                </a:lnTo>
                <a:lnTo>
                  <a:pt x="779" y="582"/>
                </a:lnTo>
                <a:lnTo>
                  <a:pt x="785" y="618"/>
                </a:lnTo>
                <a:lnTo>
                  <a:pt x="2276" y="2364"/>
                </a:lnTo>
                <a:lnTo>
                  <a:pt x="779" y="577"/>
                </a:lnTo>
                <a:lnTo>
                  <a:pt x="774" y="577"/>
                </a:lnTo>
                <a:lnTo>
                  <a:pt x="774" y="582"/>
                </a:lnTo>
                <a:lnTo>
                  <a:pt x="769" y="535"/>
                </a:lnTo>
                <a:lnTo>
                  <a:pt x="764" y="515"/>
                </a:lnTo>
                <a:lnTo>
                  <a:pt x="764" y="478"/>
                </a:lnTo>
                <a:lnTo>
                  <a:pt x="779" y="577"/>
                </a:lnTo>
                <a:lnTo>
                  <a:pt x="2276" y="2364"/>
                </a:lnTo>
                <a:lnTo>
                  <a:pt x="728" y="556"/>
                </a:lnTo>
                <a:lnTo>
                  <a:pt x="738" y="551"/>
                </a:lnTo>
                <a:lnTo>
                  <a:pt x="738" y="546"/>
                </a:lnTo>
                <a:lnTo>
                  <a:pt x="738" y="587"/>
                </a:lnTo>
                <a:lnTo>
                  <a:pt x="728" y="556"/>
                </a:lnTo>
                <a:lnTo>
                  <a:pt x="2276" y="2364"/>
                </a:lnTo>
                <a:lnTo>
                  <a:pt x="728" y="1013"/>
                </a:lnTo>
                <a:lnTo>
                  <a:pt x="728" y="1013"/>
                </a:lnTo>
                <a:lnTo>
                  <a:pt x="728" y="1018"/>
                </a:lnTo>
                <a:lnTo>
                  <a:pt x="728" y="1013"/>
                </a:lnTo>
                <a:lnTo>
                  <a:pt x="2276" y="2364"/>
                </a:lnTo>
                <a:lnTo>
                  <a:pt x="509" y="857"/>
                </a:lnTo>
                <a:lnTo>
                  <a:pt x="504" y="863"/>
                </a:lnTo>
                <a:lnTo>
                  <a:pt x="504" y="857"/>
                </a:lnTo>
                <a:lnTo>
                  <a:pt x="509" y="857"/>
                </a:lnTo>
                <a:lnTo>
                  <a:pt x="2276" y="2364"/>
                </a:lnTo>
                <a:lnTo>
                  <a:pt x="509" y="1065"/>
                </a:lnTo>
                <a:lnTo>
                  <a:pt x="520" y="1060"/>
                </a:lnTo>
                <a:lnTo>
                  <a:pt x="504" y="1070"/>
                </a:lnTo>
                <a:lnTo>
                  <a:pt x="509" y="1065"/>
                </a:lnTo>
                <a:lnTo>
                  <a:pt x="2276" y="2364"/>
                </a:lnTo>
                <a:lnTo>
                  <a:pt x="494" y="1076"/>
                </a:lnTo>
                <a:lnTo>
                  <a:pt x="520" y="1070"/>
                </a:lnTo>
                <a:lnTo>
                  <a:pt x="489" y="1081"/>
                </a:lnTo>
                <a:lnTo>
                  <a:pt x="494" y="1076"/>
                </a:lnTo>
                <a:lnTo>
                  <a:pt x="2276" y="2364"/>
                </a:lnTo>
                <a:lnTo>
                  <a:pt x="483" y="1086"/>
                </a:lnTo>
                <a:lnTo>
                  <a:pt x="546" y="1070"/>
                </a:lnTo>
                <a:lnTo>
                  <a:pt x="504" y="1091"/>
                </a:lnTo>
                <a:lnTo>
                  <a:pt x="546" y="1081"/>
                </a:lnTo>
                <a:lnTo>
                  <a:pt x="447" y="1117"/>
                </a:lnTo>
                <a:lnTo>
                  <a:pt x="483" y="1086"/>
                </a:lnTo>
                <a:lnTo>
                  <a:pt x="2276" y="2364"/>
                </a:lnTo>
                <a:lnTo>
                  <a:pt x="395" y="1112"/>
                </a:lnTo>
                <a:lnTo>
                  <a:pt x="400" y="1107"/>
                </a:lnTo>
                <a:lnTo>
                  <a:pt x="400" y="1112"/>
                </a:lnTo>
                <a:lnTo>
                  <a:pt x="400" y="1107"/>
                </a:lnTo>
                <a:lnTo>
                  <a:pt x="400" y="1112"/>
                </a:lnTo>
                <a:lnTo>
                  <a:pt x="395" y="1112"/>
                </a:lnTo>
                <a:lnTo>
                  <a:pt x="2276" y="2364"/>
                </a:lnTo>
                <a:lnTo>
                  <a:pt x="421" y="1044"/>
                </a:lnTo>
                <a:lnTo>
                  <a:pt x="416" y="1055"/>
                </a:lnTo>
                <a:lnTo>
                  <a:pt x="390" y="1070"/>
                </a:lnTo>
                <a:lnTo>
                  <a:pt x="421" y="1044"/>
                </a:lnTo>
                <a:lnTo>
                  <a:pt x="2276" y="2364"/>
                </a:lnTo>
                <a:lnTo>
                  <a:pt x="317" y="733"/>
                </a:lnTo>
                <a:lnTo>
                  <a:pt x="322" y="727"/>
                </a:lnTo>
                <a:lnTo>
                  <a:pt x="322" y="733"/>
                </a:lnTo>
                <a:lnTo>
                  <a:pt x="317" y="727"/>
                </a:lnTo>
                <a:lnTo>
                  <a:pt x="317" y="733"/>
                </a:lnTo>
                <a:lnTo>
                  <a:pt x="2276" y="2364"/>
                </a:lnTo>
                <a:lnTo>
                  <a:pt x="281" y="546"/>
                </a:lnTo>
                <a:lnTo>
                  <a:pt x="281" y="540"/>
                </a:lnTo>
                <a:lnTo>
                  <a:pt x="286" y="546"/>
                </a:lnTo>
                <a:lnTo>
                  <a:pt x="281" y="551"/>
                </a:lnTo>
                <a:lnTo>
                  <a:pt x="281" y="546"/>
                </a:lnTo>
                <a:lnTo>
                  <a:pt x="2276" y="2364"/>
                </a:lnTo>
                <a:lnTo>
                  <a:pt x="270" y="582"/>
                </a:lnTo>
                <a:lnTo>
                  <a:pt x="281" y="577"/>
                </a:lnTo>
                <a:lnTo>
                  <a:pt x="286" y="603"/>
                </a:lnTo>
                <a:lnTo>
                  <a:pt x="281" y="613"/>
                </a:lnTo>
                <a:lnTo>
                  <a:pt x="276" y="618"/>
                </a:lnTo>
                <a:lnTo>
                  <a:pt x="265" y="613"/>
                </a:lnTo>
                <a:lnTo>
                  <a:pt x="270" y="582"/>
                </a:lnTo>
                <a:lnTo>
                  <a:pt x="2276" y="2364"/>
                </a:lnTo>
                <a:lnTo>
                  <a:pt x="260" y="629"/>
                </a:lnTo>
                <a:lnTo>
                  <a:pt x="265" y="634"/>
                </a:lnTo>
                <a:lnTo>
                  <a:pt x="260" y="644"/>
                </a:lnTo>
                <a:lnTo>
                  <a:pt x="255" y="639"/>
                </a:lnTo>
                <a:lnTo>
                  <a:pt x="260" y="629"/>
                </a:lnTo>
                <a:lnTo>
                  <a:pt x="2276" y="2364"/>
                </a:lnTo>
                <a:lnTo>
                  <a:pt x="244" y="696"/>
                </a:lnTo>
                <a:lnTo>
                  <a:pt x="286" y="644"/>
                </a:lnTo>
                <a:lnTo>
                  <a:pt x="281" y="676"/>
                </a:lnTo>
                <a:lnTo>
                  <a:pt x="234" y="727"/>
                </a:lnTo>
                <a:lnTo>
                  <a:pt x="244" y="696"/>
                </a:lnTo>
                <a:lnTo>
                  <a:pt x="2276" y="2364"/>
                </a:lnTo>
                <a:lnTo>
                  <a:pt x="11" y="961"/>
                </a:lnTo>
                <a:lnTo>
                  <a:pt x="239" y="702"/>
                </a:lnTo>
                <a:lnTo>
                  <a:pt x="229" y="733"/>
                </a:lnTo>
                <a:lnTo>
                  <a:pt x="192" y="769"/>
                </a:lnTo>
                <a:lnTo>
                  <a:pt x="187" y="769"/>
                </a:lnTo>
                <a:lnTo>
                  <a:pt x="172" y="774"/>
                </a:lnTo>
                <a:lnTo>
                  <a:pt x="172" y="779"/>
                </a:lnTo>
                <a:lnTo>
                  <a:pt x="177" y="785"/>
                </a:lnTo>
                <a:lnTo>
                  <a:pt x="161" y="800"/>
                </a:lnTo>
                <a:lnTo>
                  <a:pt x="52" y="940"/>
                </a:lnTo>
                <a:lnTo>
                  <a:pt x="11" y="961"/>
                </a:lnTo>
                <a:lnTo>
                  <a:pt x="2276" y="2364"/>
                </a:lnTo>
                <a:lnTo>
                  <a:pt x="224" y="743"/>
                </a:lnTo>
                <a:lnTo>
                  <a:pt x="213" y="774"/>
                </a:lnTo>
                <a:lnTo>
                  <a:pt x="198" y="774"/>
                </a:lnTo>
                <a:lnTo>
                  <a:pt x="224" y="743"/>
                </a:lnTo>
                <a:lnTo>
                  <a:pt x="2276" y="2364"/>
                </a:lnTo>
                <a:lnTo>
                  <a:pt x="135" y="883"/>
                </a:lnTo>
                <a:lnTo>
                  <a:pt x="114" y="899"/>
                </a:lnTo>
                <a:lnTo>
                  <a:pt x="52" y="935"/>
                </a:lnTo>
                <a:lnTo>
                  <a:pt x="182" y="790"/>
                </a:lnTo>
                <a:lnTo>
                  <a:pt x="192" y="795"/>
                </a:lnTo>
                <a:lnTo>
                  <a:pt x="198" y="795"/>
                </a:lnTo>
                <a:lnTo>
                  <a:pt x="203" y="790"/>
                </a:lnTo>
                <a:lnTo>
                  <a:pt x="192" y="821"/>
                </a:lnTo>
                <a:lnTo>
                  <a:pt x="213" y="785"/>
                </a:lnTo>
                <a:lnTo>
                  <a:pt x="218" y="774"/>
                </a:lnTo>
                <a:lnTo>
                  <a:pt x="234" y="738"/>
                </a:lnTo>
                <a:lnTo>
                  <a:pt x="281" y="681"/>
                </a:lnTo>
                <a:lnTo>
                  <a:pt x="260" y="738"/>
                </a:lnTo>
                <a:lnTo>
                  <a:pt x="255" y="738"/>
                </a:lnTo>
                <a:lnTo>
                  <a:pt x="244" y="748"/>
                </a:lnTo>
                <a:lnTo>
                  <a:pt x="250" y="748"/>
                </a:lnTo>
                <a:lnTo>
                  <a:pt x="255" y="743"/>
                </a:lnTo>
                <a:lnTo>
                  <a:pt x="229" y="779"/>
                </a:lnTo>
                <a:lnTo>
                  <a:pt x="198" y="821"/>
                </a:lnTo>
                <a:lnTo>
                  <a:pt x="192" y="826"/>
                </a:lnTo>
                <a:lnTo>
                  <a:pt x="192" y="821"/>
                </a:lnTo>
                <a:lnTo>
                  <a:pt x="187" y="826"/>
                </a:lnTo>
                <a:lnTo>
                  <a:pt x="135" y="883"/>
                </a:lnTo>
                <a:lnTo>
                  <a:pt x="2276" y="2364"/>
                </a:lnTo>
                <a:lnTo>
                  <a:pt x="213" y="951"/>
                </a:lnTo>
                <a:lnTo>
                  <a:pt x="218" y="946"/>
                </a:lnTo>
                <a:lnTo>
                  <a:pt x="213" y="946"/>
                </a:lnTo>
                <a:lnTo>
                  <a:pt x="218" y="946"/>
                </a:lnTo>
                <a:lnTo>
                  <a:pt x="213" y="951"/>
                </a:lnTo>
                <a:lnTo>
                  <a:pt x="2276" y="2364"/>
                </a:lnTo>
                <a:lnTo>
                  <a:pt x="203" y="1174"/>
                </a:lnTo>
                <a:lnTo>
                  <a:pt x="198" y="1169"/>
                </a:lnTo>
                <a:lnTo>
                  <a:pt x="192" y="1169"/>
                </a:lnTo>
                <a:lnTo>
                  <a:pt x="192" y="1174"/>
                </a:lnTo>
                <a:lnTo>
                  <a:pt x="187" y="1174"/>
                </a:lnTo>
                <a:lnTo>
                  <a:pt x="187" y="1179"/>
                </a:lnTo>
                <a:lnTo>
                  <a:pt x="192" y="1179"/>
                </a:lnTo>
                <a:lnTo>
                  <a:pt x="198" y="1179"/>
                </a:lnTo>
                <a:lnTo>
                  <a:pt x="192" y="1185"/>
                </a:lnTo>
                <a:lnTo>
                  <a:pt x="172" y="1195"/>
                </a:lnTo>
                <a:lnTo>
                  <a:pt x="187" y="1185"/>
                </a:lnTo>
                <a:lnTo>
                  <a:pt x="146" y="1226"/>
                </a:lnTo>
                <a:lnTo>
                  <a:pt x="172" y="1195"/>
                </a:lnTo>
                <a:lnTo>
                  <a:pt x="229" y="1117"/>
                </a:lnTo>
                <a:lnTo>
                  <a:pt x="281" y="1076"/>
                </a:lnTo>
                <a:lnTo>
                  <a:pt x="333" y="1029"/>
                </a:lnTo>
                <a:lnTo>
                  <a:pt x="374" y="977"/>
                </a:lnTo>
                <a:lnTo>
                  <a:pt x="379" y="977"/>
                </a:lnTo>
                <a:lnTo>
                  <a:pt x="307" y="1060"/>
                </a:lnTo>
                <a:lnTo>
                  <a:pt x="239" y="1138"/>
                </a:lnTo>
                <a:lnTo>
                  <a:pt x="234" y="1138"/>
                </a:lnTo>
                <a:lnTo>
                  <a:pt x="213" y="1164"/>
                </a:lnTo>
                <a:lnTo>
                  <a:pt x="213" y="1159"/>
                </a:lnTo>
                <a:lnTo>
                  <a:pt x="203" y="1159"/>
                </a:lnTo>
                <a:lnTo>
                  <a:pt x="208" y="1164"/>
                </a:lnTo>
                <a:lnTo>
                  <a:pt x="213" y="1164"/>
                </a:lnTo>
                <a:lnTo>
                  <a:pt x="203" y="1174"/>
                </a:lnTo>
                <a:lnTo>
                  <a:pt x="2276" y="2364"/>
                </a:lnTo>
                <a:lnTo>
                  <a:pt x="270" y="1164"/>
                </a:lnTo>
                <a:lnTo>
                  <a:pt x="250" y="1205"/>
                </a:lnTo>
                <a:lnTo>
                  <a:pt x="244" y="1226"/>
                </a:lnTo>
                <a:lnTo>
                  <a:pt x="250" y="1221"/>
                </a:lnTo>
                <a:lnTo>
                  <a:pt x="255" y="1221"/>
                </a:lnTo>
                <a:lnTo>
                  <a:pt x="255" y="1216"/>
                </a:lnTo>
                <a:lnTo>
                  <a:pt x="255" y="1211"/>
                </a:lnTo>
                <a:lnTo>
                  <a:pt x="281" y="1179"/>
                </a:lnTo>
                <a:lnTo>
                  <a:pt x="343" y="1107"/>
                </a:lnTo>
                <a:lnTo>
                  <a:pt x="400" y="1081"/>
                </a:lnTo>
                <a:lnTo>
                  <a:pt x="364" y="1128"/>
                </a:lnTo>
                <a:lnTo>
                  <a:pt x="265" y="1211"/>
                </a:lnTo>
                <a:lnTo>
                  <a:pt x="182" y="1278"/>
                </a:lnTo>
                <a:lnTo>
                  <a:pt x="270" y="1164"/>
                </a:lnTo>
                <a:lnTo>
                  <a:pt x="2276" y="2364"/>
                </a:lnTo>
                <a:lnTo>
                  <a:pt x="327" y="1143"/>
                </a:lnTo>
                <a:lnTo>
                  <a:pt x="317" y="1148"/>
                </a:lnTo>
                <a:lnTo>
                  <a:pt x="322" y="1148"/>
                </a:lnTo>
                <a:lnTo>
                  <a:pt x="327" y="1153"/>
                </a:lnTo>
                <a:lnTo>
                  <a:pt x="333" y="1148"/>
                </a:lnTo>
                <a:lnTo>
                  <a:pt x="333" y="1143"/>
                </a:lnTo>
                <a:lnTo>
                  <a:pt x="327" y="1143"/>
                </a:lnTo>
                <a:lnTo>
                  <a:pt x="2276" y="2364"/>
                </a:lnTo>
                <a:lnTo>
                  <a:pt x="909" y="390"/>
                </a:lnTo>
                <a:lnTo>
                  <a:pt x="904" y="395"/>
                </a:lnTo>
                <a:lnTo>
                  <a:pt x="904" y="390"/>
                </a:lnTo>
                <a:lnTo>
                  <a:pt x="904" y="395"/>
                </a:lnTo>
                <a:lnTo>
                  <a:pt x="899" y="395"/>
                </a:lnTo>
                <a:lnTo>
                  <a:pt x="904" y="395"/>
                </a:lnTo>
                <a:lnTo>
                  <a:pt x="909" y="390"/>
                </a:lnTo>
                <a:lnTo>
                  <a:pt x="2276" y="2364"/>
                </a:lnTo>
                <a:lnTo>
                  <a:pt x="343" y="2213"/>
                </a:lnTo>
                <a:lnTo>
                  <a:pt x="338" y="2234"/>
                </a:lnTo>
                <a:lnTo>
                  <a:pt x="333" y="2234"/>
                </a:lnTo>
                <a:lnTo>
                  <a:pt x="333" y="2224"/>
                </a:lnTo>
                <a:lnTo>
                  <a:pt x="327" y="2244"/>
                </a:lnTo>
                <a:lnTo>
                  <a:pt x="338" y="2234"/>
                </a:lnTo>
                <a:lnTo>
                  <a:pt x="343" y="2213"/>
                </a:lnTo>
                <a:lnTo>
                  <a:pt x="2276" y="2364"/>
                </a:lnTo>
                <a:lnTo>
                  <a:pt x="364" y="1252"/>
                </a:lnTo>
                <a:lnTo>
                  <a:pt x="369" y="1252"/>
                </a:lnTo>
                <a:lnTo>
                  <a:pt x="369" y="1247"/>
                </a:lnTo>
                <a:lnTo>
                  <a:pt x="369" y="1242"/>
                </a:lnTo>
                <a:lnTo>
                  <a:pt x="364" y="1242"/>
                </a:lnTo>
                <a:lnTo>
                  <a:pt x="364" y="1237"/>
                </a:lnTo>
                <a:lnTo>
                  <a:pt x="353" y="1242"/>
                </a:lnTo>
                <a:lnTo>
                  <a:pt x="348" y="1247"/>
                </a:lnTo>
                <a:lnTo>
                  <a:pt x="348" y="1252"/>
                </a:lnTo>
                <a:lnTo>
                  <a:pt x="348" y="1247"/>
                </a:lnTo>
                <a:lnTo>
                  <a:pt x="348" y="1252"/>
                </a:lnTo>
                <a:lnTo>
                  <a:pt x="353" y="1252"/>
                </a:lnTo>
                <a:lnTo>
                  <a:pt x="348" y="1252"/>
                </a:lnTo>
                <a:lnTo>
                  <a:pt x="353" y="1252"/>
                </a:lnTo>
                <a:lnTo>
                  <a:pt x="359" y="1252"/>
                </a:lnTo>
                <a:lnTo>
                  <a:pt x="353" y="1252"/>
                </a:lnTo>
                <a:lnTo>
                  <a:pt x="359" y="1252"/>
                </a:lnTo>
                <a:lnTo>
                  <a:pt x="353" y="1252"/>
                </a:lnTo>
                <a:lnTo>
                  <a:pt x="359" y="1252"/>
                </a:lnTo>
                <a:lnTo>
                  <a:pt x="353" y="1257"/>
                </a:lnTo>
                <a:lnTo>
                  <a:pt x="359" y="1252"/>
                </a:lnTo>
                <a:lnTo>
                  <a:pt x="359" y="1257"/>
                </a:lnTo>
                <a:lnTo>
                  <a:pt x="364" y="1252"/>
                </a:lnTo>
                <a:lnTo>
                  <a:pt x="2276" y="2364"/>
                </a:lnTo>
                <a:lnTo>
                  <a:pt x="338" y="1382"/>
                </a:lnTo>
                <a:lnTo>
                  <a:pt x="333" y="1387"/>
                </a:lnTo>
                <a:lnTo>
                  <a:pt x="338" y="1387"/>
                </a:lnTo>
                <a:lnTo>
                  <a:pt x="343" y="1382"/>
                </a:lnTo>
                <a:lnTo>
                  <a:pt x="338" y="1382"/>
                </a:lnTo>
                <a:lnTo>
                  <a:pt x="2276" y="2364"/>
                </a:lnTo>
                <a:lnTo>
                  <a:pt x="333" y="1974"/>
                </a:lnTo>
                <a:lnTo>
                  <a:pt x="338" y="1912"/>
                </a:lnTo>
                <a:lnTo>
                  <a:pt x="333" y="1922"/>
                </a:lnTo>
                <a:lnTo>
                  <a:pt x="333" y="1938"/>
                </a:lnTo>
                <a:lnTo>
                  <a:pt x="333" y="1974"/>
                </a:lnTo>
                <a:lnTo>
                  <a:pt x="2276" y="2364"/>
                </a:lnTo>
                <a:lnTo>
                  <a:pt x="333" y="1335"/>
                </a:lnTo>
                <a:lnTo>
                  <a:pt x="327" y="1341"/>
                </a:lnTo>
                <a:lnTo>
                  <a:pt x="333" y="1341"/>
                </a:lnTo>
                <a:lnTo>
                  <a:pt x="333" y="1335"/>
                </a:lnTo>
                <a:lnTo>
                  <a:pt x="2276" y="2364"/>
                </a:lnTo>
                <a:lnTo>
                  <a:pt x="343" y="1335"/>
                </a:lnTo>
                <a:lnTo>
                  <a:pt x="338" y="1335"/>
                </a:lnTo>
                <a:lnTo>
                  <a:pt x="333" y="1341"/>
                </a:lnTo>
                <a:lnTo>
                  <a:pt x="338" y="1341"/>
                </a:lnTo>
                <a:lnTo>
                  <a:pt x="343" y="1335"/>
                </a:lnTo>
                <a:lnTo>
                  <a:pt x="2276" y="2364"/>
                </a:lnTo>
                <a:lnTo>
                  <a:pt x="327" y="1974"/>
                </a:lnTo>
                <a:lnTo>
                  <a:pt x="327" y="1990"/>
                </a:lnTo>
                <a:lnTo>
                  <a:pt x="333" y="1979"/>
                </a:lnTo>
                <a:lnTo>
                  <a:pt x="327" y="1974"/>
                </a:lnTo>
                <a:lnTo>
                  <a:pt x="2276" y="2364"/>
                </a:lnTo>
                <a:lnTo>
                  <a:pt x="333" y="1330"/>
                </a:lnTo>
                <a:lnTo>
                  <a:pt x="327" y="1330"/>
                </a:lnTo>
                <a:lnTo>
                  <a:pt x="322" y="1335"/>
                </a:lnTo>
                <a:lnTo>
                  <a:pt x="327" y="1335"/>
                </a:lnTo>
                <a:lnTo>
                  <a:pt x="333" y="1335"/>
                </a:lnTo>
                <a:lnTo>
                  <a:pt x="333" y="1330"/>
                </a:lnTo>
                <a:lnTo>
                  <a:pt x="2276" y="2364"/>
                </a:lnTo>
                <a:lnTo>
                  <a:pt x="463" y="1122"/>
                </a:lnTo>
                <a:lnTo>
                  <a:pt x="463" y="1128"/>
                </a:lnTo>
                <a:lnTo>
                  <a:pt x="468" y="1122"/>
                </a:lnTo>
                <a:lnTo>
                  <a:pt x="473" y="1117"/>
                </a:lnTo>
                <a:lnTo>
                  <a:pt x="478" y="1112"/>
                </a:lnTo>
                <a:lnTo>
                  <a:pt x="483" y="1112"/>
                </a:lnTo>
                <a:lnTo>
                  <a:pt x="483" y="1107"/>
                </a:lnTo>
                <a:lnTo>
                  <a:pt x="478" y="1112"/>
                </a:lnTo>
                <a:lnTo>
                  <a:pt x="468" y="1117"/>
                </a:lnTo>
                <a:lnTo>
                  <a:pt x="463" y="1122"/>
                </a:lnTo>
                <a:lnTo>
                  <a:pt x="2276" y="2364"/>
                </a:lnTo>
                <a:lnTo>
                  <a:pt x="447" y="1221"/>
                </a:lnTo>
                <a:lnTo>
                  <a:pt x="452" y="1221"/>
                </a:lnTo>
                <a:lnTo>
                  <a:pt x="457" y="1221"/>
                </a:lnTo>
                <a:lnTo>
                  <a:pt x="457" y="1216"/>
                </a:lnTo>
                <a:lnTo>
                  <a:pt x="463" y="1216"/>
                </a:lnTo>
                <a:lnTo>
                  <a:pt x="457" y="1211"/>
                </a:lnTo>
                <a:lnTo>
                  <a:pt x="452" y="1211"/>
                </a:lnTo>
                <a:lnTo>
                  <a:pt x="447" y="1216"/>
                </a:lnTo>
                <a:lnTo>
                  <a:pt x="447" y="1221"/>
                </a:lnTo>
                <a:lnTo>
                  <a:pt x="2276" y="2364"/>
                </a:lnTo>
                <a:lnTo>
                  <a:pt x="379" y="1320"/>
                </a:lnTo>
                <a:lnTo>
                  <a:pt x="385" y="1315"/>
                </a:lnTo>
                <a:lnTo>
                  <a:pt x="374" y="1315"/>
                </a:lnTo>
                <a:lnTo>
                  <a:pt x="374" y="1320"/>
                </a:lnTo>
                <a:lnTo>
                  <a:pt x="379" y="1320"/>
                </a:lnTo>
                <a:lnTo>
                  <a:pt x="2276" y="2364"/>
                </a:lnTo>
                <a:lnTo>
                  <a:pt x="379" y="1372"/>
                </a:lnTo>
                <a:lnTo>
                  <a:pt x="390" y="1366"/>
                </a:lnTo>
                <a:lnTo>
                  <a:pt x="390" y="1361"/>
                </a:lnTo>
                <a:lnTo>
                  <a:pt x="379" y="1372"/>
                </a:lnTo>
                <a:lnTo>
                  <a:pt x="2276" y="2364"/>
                </a:lnTo>
                <a:lnTo>
                  <a:pt x="395" y="1325"/>
                </a:lnTo>
                <a:lnTo>
                  <a:pt x="390" y="1320"/>
                </a:lnTo>
                <a:lnTo>
                  <a:pt x="385" y="1320"/>
                </a:lnTo>
                <a:lnTo>
                  <a:pt x="379" y="1325"/>
                </a:lnTo>
                <a:lnTo>
                  <a:pt x="374" y="1330"/>
                </a:lnTo>
                <a:lnTo>
                  <a:pt x="379" y="1330"/>
                </a:lnTo>
                <a:lnTo>
                  <a:pt x="374" y="1330"/>
                </a:lnTo>
                <a:lnTo>
                  <a:pt x="374" y="1335"/>
                </a:lnTo>
                <a:lnTo>
                  <a:pt x="379" y="1330"/>
                </a:lnTo>
                <a:lnTo>
                  <a:pt x="374" y="1335"/>
                </a:lnTo>
                <a:lnTo>
                  <a:pt x="379" y="1335"/>
                </a:lnTo>
                <a:lnTo>
                  <a:pt x="385" y="1335"/>
                </a:lnTo>
                <a:lnTo>
                  <a:pt x="385" y="1330"/>
                </a:lnTo>
                <a:lnTo>
                  <a:pt x="390" y="1330"/>
                </a:lnTo>
                <a:lnTo>
                  <a:pt x="390" y="1325"/>
                </a:lnTo>
                <a:lnTo>
                  <a:pt x="395" y="1325"/>
                </a:lnTo>
                <a:lnTo>
                  <a:pt x="2276" y="2364"/>
                </a:lnTo>
                <a:lnTo>
                  <a:pt x="395" y="1283"/>
                </a:lnTo>
                <a:lnTo>
                  <a:pt x="390" y="1278"/>
                </a:lnTo>
                <a:lnTo>
                  <a:pt x="385" y="1278"/>
                </a:lnTo>
                <a:lnTo>
                  <a:pt x="385" y="1283"/>
                </a:lnTo>
                <a:lnTo>
                  <a:pt x="379" y="1283"/>
                </a:lnTo>
                <a:lnTo>
                  <a:pt x="374" y="1283"/>
                </a:lnTo>
                <a:lnTo>
                  <a:pt x="369" y="1289"/>
                </a:lnTo>
                <a:lnTo>
                  <a:pt x="374" y="1289"/>
                </a:lnTo>
                <a:lnTo>
                  <a:pt x="369" y="1289"/>
                </a:lnTo>
                <a:lnTo>
                  <a:pt x="369" y="1294"/>
                </a:lnTo>
                <a:lnTo>
                  <a:pt x="369" y="1299"/>
                </a:lnTo>
                <a:lnTo>
                  <a:pt x="369" y="1294"/>
                </a:lnTo>
                <a:lnTo>
                  <a:pt x="369" y="1299"/>
                </a:lnTo>
                <a:lnTo>
                  <a:pt x="374" y="1299"/>
                </a:lnTo>
                <a:lnTo>
                  <a:pt x="369" y="1299"/>
                </a:lnTo>
                <a:lnTo>
                  <a:pt x="374" y="1299"/>
                </a:lnTo>
                <a:lnTo>
                  <a:pt x="379" y="1299"/>
                </a:lnTo>
                <a:lnTo>
                  <a:pt x="385" y="1299"/>
                </a:lnTo>
                <a:lnTo>
                  <a:pt x="390" y="1294"/>
                </a:lnTo>
                <a:lnTo>
                  <a:pt x="390" y="1289"/>
                </a:lnTo>
                <a:lnTo>
                  <a:pt x="395" y="1289"/>
                </a:lnTo>
                <a:lnTo>
                  <a:pt x="395" y="1283"/>
                </a:lnTo>
                <a:lnTo>
                  <a:pt x="2276" y="2364"/>
                </a:lnTo>
                <a:lnTo>
                  <a:pt x="270" y="1361"/>
                </a:lnTo>
                <a:lnTo>
                  <a:pt x="270" y="1356"/>
                </a:lnTo>
                <a:lnTo>
                  <a:pt x="260" y="1356"/>
                </a:lnTo>
                <a:lnTo>
                  <a:pt x="255" y="1361"/>
                </a:lnTo>
                <a:lnTo>
                  <a:pt x="250" y="1366"/>
                </a:lnTo>
                <a:lnTo>
                  <a:pt x="244" y="1372"/>
                </a:lnTo>
                <a:lnTo>
                  <a:pt x="239" y="1377"/>
                </a:lnTo>
                <a:lnTo>
                  <a:pt x="244" y="1377"/>
                </a:lnTo>
                <a:lnTo>
                  <a:pt x="239" y="1377"/>
                </a:lnTo>
                <a:lnTo>
                  <a:pt x="244" y="1377"/>
                </a:lnTo>
                <a:lnTo>
                  <a:pt x="239" y="1382"/>
                </a:lnTo>
                <a:lnTo>
                  <a:pt x="244" y="1377"/>
                </a:lnTo>
                <a:lnTo>
                  <a:pt x="250" y="1377"/>
                </a:lnTo>
                <a:lnTo>
                  <a:pt x="250" y="1382"/>
                </a:lnTo>
                <a:lnTo>
                  <a:pt x="250" y="1377"/>
                </a:lnTo>
                <a:lnTo>
                  <a:pt x="255" y="1377"/>
                </a:lnTo>
                <a:lnTo>
                  <a:pt x="255" y="1382"/>
                </a:lnTo>
                <a:lnTo>
                  <a:pt x="255" y="1377"/>
                </a:lnTo>
                <a:lnTo>
                  <a:pt x="265" y="1372"/>
                </a:lnTo>
                <a:lnTo>
                  <a:pt x="265" y="1366"/>
                </a:lnTo>
                <a:lnTo>
                  <a:pt x="270" y="1366"/>
                </a:lnTo>
                <a:lnTo>
                  <a:pt x="270" y="1361"/>
                </a:lnTo>
                <a:lnTo>
                  <a:pt x="2276" y="2364"/>
                </a:lnTo>
                <a:lnTo>
                  <a:pt x="255" y="1289"/>
                </a:lnTo>
                <a:lnTo>
                  <a:pt x="244" y="1294"/>
                </a:lnTo>
                <a:lnTo>
                  <a:pt x="234" y="1299"/>
                </a:lnTo>
                <a:lnTo>
                  <a:pt x="239" y="1299"/>
                </a:lnTo>
                <a:lnTo>
                  <a:pt x="255" y="1294"/>
                </a:lnTo>
                <a:lnTo>
                  <a:pt x="255" y="1289"/>
                </a:lnTo>
                <a:lnTo>
                  <a:pt x="2276" y="2364"/>
                </a:lnTo>
                <a:lnTo>
                  <a:pt x="286" y="1278"/>
                </a:lnTo>
                <a:lnTo>
                  <a:pt x="286" y="1273"/>
                </a:lnTo>
                <a:lnTo>
                  <a:pt x="281" y="1278"/>
                </a:lnTo>
                <a:lnTo>
                  <a:pt x="286" y="1278"/>
                </a:lnTo>
                <a:lnTo>
                  <a:pt x="2276" y="2364"/>
                </a:lnTo>
                <a:lnTo>
                  <a:pt x="270" y="1283"/>
                </a:lnTo>
                <a:lnTo>
                  <a:pt x="276" y="1283"/>
                </a:lnTo>
                <a:lnTo>
                  <a:pt x="276" y="1278"/>
                </a:lnTo>
                <a:lnTo>
                  <a:pt x="270" y="1283"/>
                </a:lnTo>
                <a:lnTo>
                  <a:pt x="270" y="1289"/>
                </a:lnTo>
                <a:lnTo>
                  <a:pt x="270" y="1283"/>
                </a:lnTo>
                <a:lnTo>
                  <a:pt x="2276" y="2364"/>
                </a:lnTo>
                <a:lnTo>
                  <a:pt x="286" y="1341"/>
                </a:lnTo>
                <a:lnTo>
                  <a:pt x="286" y="1335"/>
                </a:lnTo>
                <a:lnTo>
                  <a:pt x="281" y="1335"/>
                </a:lnTo>
                <a:lnTo>
                  <a:pt x="276" y="1346"/>
                </a:lnTo>
                <a:lnTo>
                  <a:pt x="270" y="1346"/>
                </a:lnTo>
                <a:lnTo>
                  <a:pt x="281" y="1346"/>
                </a:lnTo>
                <a:lnTo>
                  <a:pt x="286" y="1341"/>
                </a:lnTo>
                <a:lnTo>
                  <a:pt x="2276" y="2364"/>
                </a:lnTo>
                <a:lnTo>
                  <a:pt x="296" y="1278"/>
                </a:lnTo>
                <a:lnTo>
                  <a:pt x="302" y="1273"/>
                </a:lnTo>
                <a:lnTo>
                  <a:pt x="307" y="1273"/>
                </a:lnTo>
                <a:lnTo>
                  <a:pt x="307" y="1268"/>
                </a:lnTo>
                <a:lnTo>
                  <a:pt x="317" y="1263"/>
                </a:lnTo>
                <a:lnTo>
                  <a:pt x="307" y="1263"/>
                </a:lnTo>
                <a:lnTo>
                  <a:pt x="307" y="1257"/>
                </a:lnTo>
                <a:lnTo>
                  <a:pt x="296" y="1263"/>
                </a:lnTo>
                <a:lnTo>
                  <a:pt x="291" y="1268"/>
                </a:lnTo>
                <a:lnTo>
                  <a:pt x="286" y="1268"/>
                </a:lnTo>
                <a:lnTo>
                  <a:pt x="291" y="1268"/>
                </a:lnTo>
                <a:lnTo>
                  <a:pt x="291" y="1273"/>
                </a:lnTo>
                <a:lnTo>
                  <a:pt x="291" y="1268"/>
                </a:lnTo>
                <a:lnTo>
                  <a:pt x="291" y="1273"/>
                </a:lnTo>
                <a:lnTo>
                  <a:pt x="286" y="1278"/>
                </a:lnTo>
                <a:lnTo>
                  <a:pt x="291" y="1273"/>
                </a:lnTo>
                <a:lnTo>
                  <a:pt x="291" y="1278"/>
                </a:lnTo>
                <a:lnTo>
                  <a:pt x="291" y="1273"/>
                </a:lnTo>
                <a:lnTo>
                  <a:pt x="296" y="1278"/>
                </a:lnTo>
                <a:lnTo>
                  <a:pt x="2276" y="2364"/>
                </a:lnTo>
                <a:lnTo>
                  <a:pt x="213" y="1382"/>
                </a:lnTo>
                <a:lnTo>
                  <a:pt x="224" y="1377"/>
                </a:lnTo>
                <a:lnTo>
                  <a:pt x="224" y="1372"/>
                </a:lnTo>
                <a:lnTo>
                  <a:pt x="218" y="1372"/>
                </a:lnTo>
                <a:lnTo>
                  <a:pt x="213" y="1382"/>
                </a:lnTo>
                <a:lnTo>
                  <a:pt x="213" y="1377"/>
                </a:lnTo>
                <a:lnTo>
                  <a:pt x="213" y="1382"/>
                </a:lnTo>
                <a:lnTo>
                  <a:pt x="2276" y="2364"/>
                </a:lnTo>
                <a:lnTo>
                  <a:pt x="317" y="1351"/>
                </a:lnTo>
                <a:lnTo>
                  <a:pt x="296" y="1361"/>
                </a:lnTo>
                <a:lnTo>
                  <a:pt x="307" y="1356"/>
                </a:lnTo>
                <a:lnTo>
                  <a:pt x="317" y="1351"/>
                </a:lnTo>
                <a:lnTo>
                  <a:pt x="2276" y="2364"/>
                </a:lnTo>
                <a:lnTo>
                  <a:pt x="302" y="1341"/>
                </a:lnTo>
                <a:lnTo>
                  <a:pt x="307" y="1335"/>
                </a:lnTo>
                <a:lnTo>
                  <a:pt x="302" y="1335"/>
                </a:lnTo>
                <a:lnTo>
                  <a:pt x="296" y="1341"/>
                </a:lnTo>
                <a:lnTo>
                  <a:pt x="302" y="1341"/>
                </a:lnTo>
                <a:lnTo>
                  <a:pt x="2276" y="2364"/>
                </a:lnTo>
                <a:lnTo>
                  <a:pt x="353" y="1195"/>
                </a:lnTo>
                <a:lnTo>
                  <a:pt x="359" y="1195"/>
                </a:lnTo>
                <a:lnTo>
                  <a:pt x="364" y="1190"/>
                </a:lnTo>
                <a:lnTo>
                  <a:pt x="353" y="1195"/>
                </a:lnTo>
                <a:lnTo>
                  <a:pt x="2276" y="2364"/>
                </a:lnTo>
                <a:lnTo>
                  <a:pt x="343" y="2052"/>
                </a:lnTo>
                <a:lnTo>
                  <a:pt x="343" y="2057"/>
                </a:lnTo>
                <a:lnTo>
                  <a:pt x="343" y="2068"/>
                </a:lnTo>
                <a:lnTo>
                  <a:pt x="343" y="2052"/>
                </a:lnTo>
                <a:lnTo>
                  <a:pt x="2276" y="2364"/>
                </a:lnTo>
                <a:lnTo>
                  <a:pt x="322" y="1964"/>
                </a:lnTo>
                <a:lnTo>
                  <a:pt x="322" y="1979"/>
                </a:lnTo>
                <a:lnTo>
                  <a:pt x="322" y="1974"/>
                </a:lnTo>
                <a:lnTo>
                  <a:pt x="322" y="1964"/>
                </a:lnTo>
                <a:lnTo>
                  <a:pt x="2276" y="2364"/>
                </a:lnTo>
                <a:lnTo>
                  <a:pt x="348" y="1289"/>
                </a:lnTo>
                <a:lnTo>
                  <a:pt x="348" y="1283"/>
                </a:lnTo>
                <a:lnTo>
                  <a:pt x="343" y="1289"/>
                </a:lnTo>
                <a:lnTo>
                  <a:pt x="348" y="1289"/>
                </a:lnTo>
                <a:lnTo>
                  <a:pt x="2276" y="2364"/>
                </a:lnTo>
                <a:lnTo>
                  <a:pt x="624" y="1122"/>
                </a:lnTo>
                <a:lnTo>
                  <a:pt x="624" y="1128"/>
                </a:lnTo>
                <a:lnTo>
                  <a:pt x="634" y="1122"/>
                </a:lnTo>
                <a:lnTo>
                  <a:pt x="629" y="1122"/>
                </a:lnTo>
                <a:lnTo>
                  <a:pt x="624" y="1122"/>
                </a:lnTo>
                <a:lnTo>
                  <a:pt x="2276" y="2364"/>
                </a:lnTo>
                <a:lnTo>
                  <a:pt x="779" y="1091"/>
                </a:lnTo>
                <a:lnTo>
                  <a:pt x="785" y="1086"/>
                </a:lnTo>
                <a:lnTo>
                  <a:pt x="790" y="1081"/>
                </a:lnTo>
                <a:lnTo>
                  <a:pt x="790" y="1076"/>
                </a:lnTo>
                <a:lnTo>
                  <a:pt x="785" y="1081"/>
                </a:lnTo>
                <a:lnTo>
                  <a:pt x="779" y="1091"/>
                </a:lnTo>
                <a:lnTo>
                  <a:pt x="779" y="1086"/>
                </a:lnTo>
                <a:lnTo>
                  <a:pt x="779" y="1091"/>
                </a:lnTo>
                <a:lnTo>
                  <a:pt x="2276" y="2364"/>
                </a:lnTo>
                <a:lnTo>
                  <a:pt x="790" y="1107"/>
                </a:lnTo>
                <a:lnTo>
                  <a:pt x="790" y="1102"/>
                </a:lnTo>
                <a:lnTo>
                  <a:pt x="790" y="1096"/>
                </a:lnTo>
                <a:lnTo>
                  <a:pt x="779" y="1102"/>
                </a:lnTo>
                <a:lnTo>
                  <a:pt x="769" y="1112"/>
                </a:lnTo>
                <a:lnTo>
                  <a:pt x="769" y="1117"/>
                </a:lnTo>
                <a:lnTo>
                  <a:pt x="779" y="1112"/>
                </a:lnTo>
                <a:lnTo>
                  <a:pt x="779" y="1117"/>
                </a:lnTo>
                <a:lnTo>
                  <a:pt x="790" y="1107"/>
                </a:lnTo>
                <a:lnTo>
                  <a:pt x="2276" y="2364"/>
                </a:lnTo>
                <a:lnTo>
                  <a:pt x="785" y="317"/>
                </a:lnTo>
                <a:lnTo>
                  <a:pt x="790" y="317"/>
                </a:lnTo>
                <a:lnTo>
                  <a:pt x="790" y="312"/>
                </a:lnTo>
                <a:lnTo>
                  <a:pt x="785" y="317"/>
                </a:lnTo>
                <a:lnTo>
                  <a:pt x="2276" y="2364"/>
                </a:lnTo>
                <a:lnTo>
                  <a:pt x="686" y="1242"/>
                </a:lnTo>
                <a:lnTo>
                  <a:pt x="691" y="1237"/>
                </a:lnTo>
                <a:lnTo>
                  <a:pt x="696" y="1231"/>
                </a:lnTo>
                <a:lnTo>
                  <a:pt x="686" y="1242"/>
                </a:lnTo>
                <a:lnTo>
                  <a:pt x="2276" y="2364"/>
                </a:lnTo>
                <a:lnTo>
                  <a:pt x="722" y="1133"/>
                </a:lnTo>
                <a:lnTo>
                  <a:pt x="707" y="1138"/>
                </a:lnTo>
                <a:lnTo>
                  <a:pt x="712" y="1138"/>
                </a:lnTo>
                <a:lnTo>
                  <a:pt x="707" y="1143"/>
                </a:lnTo>
                <a:lnTo>
                  <a:pt x="696" y="1143"/>
                </a:lnTo>
                <a:lnTo>
                  <a:pt x="686" y="1148"/>
                </a:lnTo>
                <a:lnTo>
                  <a:pt x="681" y="1153"/>
                </a:lnTo>
                <a:lnTo>
                  <a:pt x="686" y="1153"/>
                </a:lnTo>
                <a:lnTo>
                  <a:pt x="676" y="1159"/>
                </a:lnTo>
                <a:lnTo>
                  <a:pt x="681" y="1159"/>
                </a:lnTo>
                <a:lnTo>
                  <a:pt x="686" y="1159"/>
                </a:lnTo>
                <a:lnTo>
                  <a:pt x="686" y="1164"/>
                </a:lnTo>
                <a:lnTo>
                  <a:pt x="686" y="1159"/>
                </a:lnTo>
                <a:lnTo>
                  <a:pt x="702" y="1148"/>
                </a:lnTo>
                <a:lnTo>
                  <a:pt x="707" y="1143"/>
                </a:lnTo>
                <a:lnTo>
                  <a:pt x="712" y="1143"/>
                </a:lnTo>
                <a:lnTo>
                  <a:pt x="722" y="1133"/>
                </a:lnTo>
                <a:lnTo>
                  <a:pt x="2276" y="2364"/>
                </a:lnTo>
                <a:lnTo>
                  <a:pt x="728" y="1081"/>
                </a:lnTo>
                <a:lnTo>
                  <a:pt x="728" y="1076"/>
                </a:lnTo>
                <a:lnTo>
                  <a:pt x="733" y="1065"/>
                </a:lnTo>
                <a:lnTo>
                  <a:pt x="728" y="1065"/>
                </a:lnTo>
                <a:lnTo>
                  <a:pt x="728" y="1070"/>
                </a:lnTo>
                <a:lnTo>
                  <a:pt x="722" y="1076"/>
                </a:lnTo>
                <a:lnTo>
                  <a:pt x="712" y="1076"/>
                </a:lnTo>
                <a:lnTo>
                  <a:pt x="712" y="1081"/>
                </a:lnTo>
                <a:lnTo>
                  <a:pt x="717" y="1081"/>
                </a:lnTo>
                <a:lnTo>
                  <a:pt x="722" y="1081"/>
                </a:lnTo>
                <a:lnTo>
                  <a:pt x="728" y="1081"/>
                </a:lnTo>
                <a:lnTo>
                  <a:pt x="2276" y="2364"/>
                </a:lnTo>
                <a:lnTo>
                  <a:pt x="790" y="966"/>
                </a:lnTo>
                <a:lnTo>
                  <a:pt x="785" y="972"/>
                </a:lnTo>
                <a:lnTo>
                  <a:pt x="790" y="972"/>
                </a:lnTo>
                <a:lnTo>
                  <a:pt x="790" y="966"/>
                </a:lnTo>
                <a:lnTo>
                  <a:pt x="2276" y="2364"/>
                </a:lnTo>
                <a:lnTo>
                  <a:pt x="785" y="302"/>
                </a:lnTo>
                <a:lnTo>
                  <a:pt x="790" y="296"/>
                </a:lnTo>
                <a:lnTo>
                  <a:pt x="785" y="296"/>
                </a:lnTo>
                <a:lnTo>
                  <a:pt x="785" y="302"/>
                </a:lnTo>
                <a:lnTo>
                  <a:pt x="2276" y="2364"/>
                </a:lnTo>
                <a:lnTo>
                  <a:pt x="800" y="707"/>
                </a:lnTo>
                <a:lnTo>
                  <a:pt x="800" y="702"/>
                </a:lnTo>
                <a:lnTo>
                  <a:pt x="805" y="696"/>
                </a:lnTo>
                <a:lnTo>
                  <a:pt x="800" y="702"/>
                </a:lnTo>
                <a:lnTo>
                  <a:pt x="800" y="707"/>
                </a:lnTo>
                <a:lnTo>
                  <a:pt x="2276" y="2364"/>
                </a:lnTo>
                <a:lnTo>
                  <a:pt x="800" y="494"/>
                </a:lnTo>
                <a:lnTo>
                  <a:pt x="795" y="499"/>
                </a:lnTo>
                <a:lnTo>
                  <a:pt x="795" y="504"/>
                </a:lnTo>
                <a:lnTo>
                  <a:pt x="795" y="499"/>
                </a:lnTo>
                <a:lnTo>
                  <a:pt x="800" y="499"/>
                </a:lnTo>
                <a:lnTo>
                  <a:pt x="805" y="499"/>
                </a:lnTo>
                <a:lnTo>
                  <a:pt x="805" y="494"/>
                </a:lnTo>
                <a:lnTo>
                  <a:pt x="805" y="489"/>
                </a:lnTo>
                <a:lnTo>
                  <a:pt x="800" y="494"/>
                </a:lnTo>
                <a:lnTo>
                  <a:pt x="2276" y="2364"/>
                </a:lnTo>
                <a:lnTo>
                  <a:pt x="800" y="416"/>
                </a:lnTo>
                <a:lnTo>
                  <a:pt x="795" y="421"/>
                </a:lnTo>
                <a:lnTo>
                  <a:pt x="805" y="416"/>
                </a:lnTo>
                <a:lnTo>
                  <a:pt x="805" y="411"/>
                </a:lnTo>
                <a:lnTo>
                  <a:pt x="800" y="416"/>
                </a:lnTo>
                <a:lnTo>
                  <a:pt x="2276" y="2364"/>
                </a:lnTo>
                <a:lnTo>
                  <a:pt x="800" y="582"/>
                </a:lnTo>
                <a:lnTo>
                  <a:pt x="800" y="577"/>
                </a:lnTo>
                <a:lnTo>
                  <a:pt x="795" y="582"/>
                </a:lnTo>
                <a:lnTo>
                  <a:pt x="790" y="587"/>
                </a:lnTo>
                <a:lnTo>
                  <a:pt x="795" y="587"/>
                </a:lnTo>
                <a:lnTo>
                  <a:pt x="790" y="587"/>
                </a:lnTo>
                <a:lnTo>
                  <a:pt x="795" y="587"/>
                </a:lnTo>
                <a:lnTo>
                  <a:pt x="790" y="587"/>
                </a:lnTo>
                <a:lnTo>
                  <a:pt x="795" y="587"/>
                </a:lnTo>
                <a:lnTo>
                  <a:pt x="800" y="582"/>
                </a:lnTo>
                <a:lnTo>
                  <a:pt x="2276" y="2364"/>
                </a:lnTo>
                <a:lnTo>
                  <a:pt x="795" y="587"/>
                </a:lnTo>
                <a:lnTo>
                  <a:pt x="795" y="582"/>
                </a:lnTo>
                <a:lnTo>
                  <a:pt x="800" y="582"/>
                </a:lnTo>
                <a:lnTo>
                  <a:pt x="795" y="587"/>
                </a:lnTo>
                <a:lnTo>
                  <a:pt x="2276" y="2364"/>
                </a:lnTo>
                <a:lnTo>
                  <a:pt x="483" y="1299"/>
                </a:lnTo>
                <a:lnTo>
                  <a:pt x="489" y="1294"/>
                </a:lnTo>
                <a:lnTo>
                  <a:pt x="489" y="1289"/>
                </a:lnTo>
                <a:lnTo>
                  <a:pt x="483" y="1289"/>
                </a:lnTo>
                <a:lnTo>
                  <a:pt x="478" y="1294"/>
                </a:lnTo>
                <a:lnTo>
                  <a:pt x="473" y="1299"/>
                </a:lnTo>
                <a:lnTo>
                  <a:pt x="478" y="1294"/>
                </a:lnTo>
                <a:lnTo>
                  <a:pt x="478" y="1299"/>
                </a:lnTo>
                <a:lnTo>
                  <a:pt x="483" y="1294"/>
                </a:lnTo>
                <a:lnTo>
                  <a:pt x="483" y="1299"/>
                </a:lnTo>
                <a:lnTo>
                  <a:pt x="2276" y="2364"/>
                </a:lnTo>
                <a:lnTo>
                  <a:pt x="468" y="1278"/>
                </a:lnTo>
                <a:lnTo>
                  <a:pt x="468" y="1273"/>
                </a:lnTo>
                <a:lnTo>
                  <a:pt x="473" y="1273"/>
                </a:lnTo>
                <a:lnTo>
                  <a:pt x="473" y="1268"/>
                </a:lnTo>
                <a:lnTo>
                  <a:pt x="468" y="1263"/>
                </a:lnTo>
                <a:lnTo>
                  <a:pt x="457" y="1268"/>
                </a:lnTo>
                <a:lnTo>
                  <a:pt x="452" y="1273"/>
                </a:lnTo>
                <a:lnTo>
                  <a:pt x="452" y="1278"/>
                </a:lnTo>
                <a:lnTo>
                  <a:pt x="447" y="1283"/>
                </a:lnTo>
                <a:lnTo>
                  <a:pt x="452" y="1283"/>
                </a:lnTo>
                <a:lnTo>
                  <a:pt x="457" y="1283"/>
                </a:lnTo>
                <a:lnTo>
                  <a:pt x="457" y="1289"/>
                </a:lnTo>
                <a:lnTo>
                  <a:pt x="463" y="1289"/>
                </a:lnTo>
                <a:lnTo>
                  <a:pt x="468" y="1283"/>
                </a:lnTo>
                <a:lnTo>
                  <a:pt x="468" y="1278"/>
                </a:lnTo>
                <a:lnTo>
                  <a:pt x="2276" y="2364"/>
                </a:lnTo>
                <a:lnTo>
                  <a:pt x="515" y="1242"/>
                </a:lnTo>
                <a:lnTo>
                  <a:pt x="525" y="1237"/>
                </a:lnTo>
                <a:lnTo>
                  <a:pt x="530" y="1231"/>
                </a:lnTo>
                <a:lnTo>
                  <a:pt x="530" y="1226"/>
                </a:lnTo>
                <a:lnTo>
                  <a:pt x="515" y="1231"/>
                </a:lnTo>
                <a:lnTo>
                  <a:pt x="504" y="1242"/>
                </a:lnTo>
                <a:lnTo>
                  <a:pt x="509" y="1242"/>
                </a:lnTo>
                <a:lnTo>
                  <a:pt x="504" y="1247"/>
                </a:lnTo>
                <a:lnTo>
                  <a:pt x="515" y="1242"/>
                </a:lnTo>
                <a:lnTo>
                  <a:pt x="2276" y="2364"/>
                </a:lnTo>
                <a:lnTo>
                  <a:pt x="457" y="1372"/>
                </a:lnTo>
                <a:lnTo>
                  <a:pt x="463" y="1372"/>
                </a:lnTo>
                <a:lnTo>
                  <a:pt x="463" y="1366"/>
                </a:lnTo>
                <a:lnTo>
                  <a:pt x="457" y="1372"/>
                </a:lnTo>
                <a:lnTo>
                  <a:pt x="2276" y="2364"/>
                </a:lnTo>
                <a:lnTo>
                  <a:pt x="494" y="1330"/>
                </a:lnTo>
                <a:lnTo>
                  <a:pt x="499" y="1325"/>
                </a:lnTo>
                <a:lnTo>
                  <a:pt x="483" y="1335"/>
                </a:lnTo>
                <a:lnTo>
                  <a:pt x="483" y="1330"/>
                </a:lnTo>
                <a:lnTo>
                  <a:pt x="489" y="1330"/>
                </a:lnTo>
                <a:lnTo>
                  <a:pt x="483" y="1335"/>
                </a:lnTo>
                <a:lnTo>
                  <a:pt x="494" y="1330"/>
                </a:lnTo>
                <a:lnTo>
                  <a:pt x="2276" y="2364"/>
                </a:lnTo>
                <a:lnTo>
                  <a:pt x="437" y="1133"/>
                </a:lnTo>
                <a:lnTo>
                  <a:pt x="431" y="1133"/>
                </a:lnTo>
                <a:lnTo>
                  <a:pt x="431" y="1138"/>
                </a:lnTo>
                <a:lnTo>
                  <a:pt x="431" y="1133"/>
                </a:lnTo>
                <a:lnTo>
                  <a:pt x="431" y="1138"/>
                </a:lnTo>
                <a:lnTo>
                  <a:pt x="431" y="1133"/>
                </a:lnTo>
                <a:lnTo>
                  <a:pt x="437" y="1133"/>
                </a:lnTo>
                <a:lnTo>
                  <a:pt x="2276" y="2364"/>
                </a:lnTo>
                <a:lnTo>
                  <a:pt x="457" y="1257"/>
                </a:lnTo>
                <a:lnTo>
                  <a:pt x="463" y="1257"/>
                </a:lnTo>
                <a:lnTo>
                  <a:pt x="463" y="1252"/>
                </a:lnTo>
                <a:lnTo>
                  <a:pt x="457" y="1252"/>
                </a:lnTo>
                <a:lnTo>
                  <a:pt x="457" y="1257"/>
                </a:lnTo>
                <a:lnTo>
                  <a:pt x="457" y="1252"/>
                </a:lnTo>
                <a:lnTo>
                  <a:pt x="457" y="1257"/>
                </a:lnTo>
                <a:lnTo>
                  <a:pt x="2276" y="2364"/>
                </a:lnTo>
                <a:lnTo>
                  <a:pt x="473" y="1283"/>
                </a:lnTo>
                <a:lnTo>
                  <a:pt x="478" y="1283"/>
                </a:lnTo>
                <a:lnTo>
                  <a:pt x="483" y="1278"/>
                </a:lnTo>
                <a:lnTo>
                  <a:pt x="483" y="1273"/>
                </a:lnTo>
                <a:lnTo>
                  <a:pt x="478" y="1273"/>
                </a:lnTo>
                <a:lnTo>
                  <a:pt x="468" y="1283"/>
                </a:lnTo>
                <a:lnTo>
                  <a:pt x="473" y="1283"/>
                </a:lnTo>
                <a:lnTo>
                  <a:pt x="2276" y="2364"/>
                </a:lnTo>
                <a:lnTo>
                  <a:pt x="416" y="1315"/>
                </a:lnTo>
                <a:lnTo>
                  <a:pt x="411" y="1315"/>
                </a:lnTo>
                <a:lnTo>
                  <a:pt x="411" y="1320"/>
                </a:lnTo>
                <a:lnTo>
                  <a:pt x="416" y="1315"/>
                </a:lnTo>
                <a:lnTo>
                  <a:pt x="2276" y="2364"/>
                </a:lnTo>
                <a:lnTo>
                  <a:pt x="499" y="1346"/>
                </a:lnTo>
                <a:lnTo>
                  <a:pt x="504" y="1346"/>
                </a:lnTo>
                <a:lnTo>
                  <a:pt x="499" y="1341"/>
                </a:lnTo>
                <a:lnTo>
                  <a:pt x="494" y="1346"/>
                </a:lnTo>
                <a:lnTo>
                  <a:pt x="499" y="1346"/>
                </a:lnTo>
                <a:lnTo>
                  <a:pt x="2276" y="2364"/>
                </a:lnTo>
                <a:lnTo>
                  <a:pt x="587" y="1221"/>
                </a:lnTo>
                <a:lnTo>
                  <a:pt x="598" y="1221"/>
                </a:lnTo>
                <a:lnTo>
                  <a:pt x="603" y="1211"/>
                </a:lnTo>
                <a:lnTo>
                  <a:pt x="598" y="1211"/>
                </a:lnTo>
                <a:lnTo>
                  <a:pt x="592" y="1221"/>
                </a:lnTo>
                <a:lnTo>
                  <a:pt x="587" y="1221"/>
                </a:lnTo>
                <a:lnTo>
                  <a:pt x="2276" y="2364"/>
                </a:lnTo>
                <a:lnTo>
                  <a:pt x="187" y="1335"/>
                </a:lnTo>
                <a:lnTo>
                  <a:pt x="192" y="1335"/>
                </a:lnTo>
                <a:lnTo>
                  <a:pt x="192" y="1341"/>
                </a:lnTo>
                <a:lnTo>
                  <a:pt x="192" y="1335"/>
                </a:lnTo>
                <a:lnTo>
                  <a:pt x="192" y="1341"/>
                </a:lnTo>
                <a:lnTo>
                  <a:pt x="192" y="1335"/>
                </a:lnTo>
                <a:lnTo>
                  <a:pt x="192" y="1341"/>
                </a:lnTo>
                <a:lnTo>
                  <a:pt x="198" y="1335"/>
                </a:lnTo>
                <a:lnTo>
                  <a:pt x="198" y="1341"/>
                </a:lnTo>
                <a:lnTo>
                  <a:pt x="198" y="1335"/>
                </a:lnTo>
                <a:lnTo>
                  <a:pt x="203" y="1335"/>
                </a:lnTo>
                <a:lnTo>
                  <a:pt x="208" y="1335"/>
                </a:lnTo>
                <a:lnTo>
                  <a:pt x="208" y="1325"/>
                </a:lnTo>
                <a:lnTo>
                  <a:pt x="213" y="1330"/>
                </a:lnTo>
                <a:lnTo>
                  <a:pt x="208" y="1325"/>
                </a:lnTo>
                <a:lnTo>
                  <a:pt x="213" y="1325"/>
                </a:lnTo>
                <a:lnTo>
                  <a:pt x="213" y="1320"/>
                </a:lnTo>
                <a:lnTo>
                  <a:pt x="208" y="1320"/>
                </a:lnTo>
                <a:lnTo>
                  <a:pt x="213" y="1320"/>
                </a:lnTo>
                <a:lnTo>
                  <a:pt x="208" y="1320"/>
                </a:lnTo>
                <a:lnTo>
                  <a:pt x="208" y="1315"/>
                </a:lnTo>
                <a:lnTo>
                  <a:pt x="203" y="1315"/>
                </a:lnTo>
                <a:lnTo>
                  <a:pt x="198" y="1315"/>
                </a:lnTo>
                <a:lnTo>
                  <a:pt x="198" y="1320"/>
                </a:lnTo>
                <a:lnTo>
                  <a:pt x="198" y="1315"/>
                </a:lnTo>
                <a:lnTo>
                  <a:pt x="192" y="1320"/>
                </a:lnTo>
                <a:lnTo>
                  <a:pt x="187" y="1320"/>
                </a:lnTo>
                <a:lnTo>
                  <a:pt x="187" y="1325"/>
                </a:lnTo>
                <a:lnTo>
                  <a:pt x="182" y="1330"/>
                </a:lnTo>
                <a:lnTo>
                  <a:pt x="187" y="1330"/>
                </a:lnTo>
                <a:lnTo>
                  <a:pt x="182" y="1330"/>
                </a:lnTo>
                <a:lnTo>
                  <a:pt x="187" y="1330"/>
                </a:lnTo>
                <a:lnTo>
                  <a:pt x="182" y="1335"/>
                </a:lnTo>
                <a:lnTo>
                  <a:pt x="187" y="1330"/>
                </a:lnTo>
                <a:lnTo>
                  <a:pt x="182" y="1335"/>
                </a:lnTo>
                <a:lnTo>
                  <a:pt x="187" y="1335"/>
                </a:lnTo>
                <a:lnTo>
                  <a:pt x="182" y="1335"/>
                </a:lnTo>
                <a:lnTo>
                  <a:pt x="187" y="1335"/>
                </a:lnTo>
                <a:lnTo>
                  <a:pt x="2276" y="2364"/>
                </a:lnTo>
                <a:lnTo>
                  <a:pt x="613" y="1148"/>
                </a:lnTo>
                <a:lnTo>
                  <a:pt x="608" y="1148"/>
                </a:lnTo>
                <a:lnTo>
                  <a:pt x="608" y="1153"/>
                </a:lnTo>
                <a:lnTo>
                  <a:pt x="613" y="1148"/>
                </a:lnTo>
                <a:lnTo>
                  <a:pt x="2276" y="2364"/>
                </a:lnTo>
                <a:lnTo>
                  <a:pt x="530" y="1252"/>
                </a:lnTo>
                <a:lnTo>
                  <a:pt x="535" y="1252"/>
                </a:lnTo>
                <a:lnTo>
                  <a:pt x="541" y="1247"/>
                </a:lnTo>
                <a:lnTo>
                  <a:pt x="541" y="1242"/>
                </a:lnTo>
                <a:lnTo>
                  <a:pt x="530" y="1252"/>
                </a:lnTo>
                <a:lnTo>
                  <a:pt x="2276" y="2364"/>
                </a:lnTo>
                <a:lnTo>
                  <a:pt x="805" y="655"/>
                </a:lnTo>
                <a:lnTo>
                  <a:pt x="800" y="660"/>
                </a:lnTo>
                <a:lnTo>
                  <a:pt x="800" y="655"/>
                </a:lnTo>
                <a:lnTo>
                  <a:pt x="805" y="655"/>
                </a:lnTo>
                <a:lnTo>
                  <a:pt x="2276" y="2364"/>
                </a:lnTo>
                <a:lnTo>
                  <a:pt x="629" y="1128"/>
                </a:lnTo>
                <a:lnTo>
                  <a:pt x="624" y="1128"/>
                </a:lnTo>
                <a:lnTo>
                  <a:pt x="624" y="1133"/>
                </a:lnTo>
                <a:lnTo>
                  <a:pt x="629" y="1128"/>
                </a:lnTo>
                <a:lnTo>
                  <a:pt x="2276" y="2364"/>
                </a:lnTo>
                <a:lnTo>
                  <a:pt x="733" y="1133"/>
                </a:lnTo>
                <a:lnTo>
                  <a:pt x="738" y="1128"/>
                </a:lnTo>
                <a:lnTo>
                  <a:pt x="733" y="1128"/>
                </a:lnTo>
                <a:lnTo>
                  <a:pt x="728" y="1133"/>
                </a:lnTo>
                <a:lnTo>
                  <a:pt x="733" y="1133"/>
                </a:lnTo>
                <a:lnTo>
                  <a:pt x="2276" y="2364"/>
                </a:lnTo>
                <a:lnTo>
                  <a:pt x="608" y="1195"/>
                </a:lnTo>
                <a:lnTo>
                  <a:pt x="603" y="1200"/>
                </a:lnTo>
                <a:lnTo>
                  <a:pt x="608" y="1200"/>
                </a:lnTo>
                <a:lnTo>
                  <a:pt x="603" y="1200"/>
                </a:lnTo>
                <a:lnTo>
                  <a:pt x="608" y="1195"/>
                </a:lnTo>
                <a:lnTo>
                  <a:pt x="2276" y="2364"/>
                </a:lnTo>
                <a:lnTo>
                  <a:pt x="582" y="1221"/>
                </a:lnTo>
                <a:lnTo>
                  <a:pt x="577" y="1221"/>
                </a:lnTo>
                <a:lnTo>
                  <a:pt x="566" y="1231"/>
                </a:lnTo>
                <a:lnTo>
                  <a:pt x="572" y="1231"/>
                </a:lnTo>
                <a:lnTo>
                  <a:pt x="582" y="1226"/>
                </a:lnTo>
                <a:lnTo>
                  <a:pt x="582" y="1221"/>
                </a:lnTo>
                <a:lnTo>
                  <a:pt x="2276" y="2364"/>
                </a:lnTo>
                <a:lnTo>
                  <a:pt x="629" y="1179"/>
                </a:lnTo>
                <a:lnTo>
                  <a:pt x="629" y="1174"/>
                </a:lnTo>
                <a:lnTo>
                  <a:pt x="618" y="1179"/>
                </a:lnTo>
                <a:lnTo>
                  <a:pt x="618" y="1185"/>
                </a:lnTo>
                <a:lnTo>
                  <a:pt x="624" y="1179"/>
                </a:lnTo>
                <a:lnTo>
                  <a:pt x="624" y="1185"/>
                </a:lnTo>
                <a:lnTo>
                  <a:pt x="624" y="1179"/>
                </a:lnTo>
                <a:lnTo>
                  <a:pt x="629" y="1179"/>
                </a:lnTo>
                <a:lnTo>
                  <a:pt x="2276" y="2364"/>
                </a:lnTo>
                <a:lnTo>
                  <a:pt x="3912" y="192"/>
                </a:lnTo>
                <a:lnTo>
                  <a:pt x="3912" y="187"/>
                </a:lnTo>
                <a:lnTo>
                  <a:pt x="3907" y="182"/>
                </a:lnTo>
                <a:lnTo>
                  <a:pt x="3902" y="182"/>
                </a:lnTo>
                <a:lnTo>
                  <a:pt x="3902" y="187"/>
                </a:lnTo>
                <a:lnTo>
                  <a:pt x="3907" y="192"/>
                </a:lnTo>
                <a:lnTo>
                  <a:pt x="3912" y="192"/>
                </a:lnTo>
                <a:lnTo>
                  <a:pt x="2276" y="2364"/>
                </a:lnTo>
                <a:lnTo>
                  <a:pt x="3886" y="130"/>
                </a:lnTo>
                <a:lnTo>
                  <a:pt x="3886" y="125"/>
                </a:lnTo>
                <a:lnTo>
                  <a:pt x="3881" y="130"/>
                </a:lnTo>
                <a:lnTo>
                  <a:pt x="3886" y="130"/>
                </a:lnTo>
                <a:lnTo>
                  <a:pt x="2276" y="2364"/>
                </a:lnTo>
                <a:lnTo>
                  <a:pt x="3860" y="109"/>
                </a:lnTo>
                <a:lnTo>
                  <a:pt x="3860" y="104"/>
                </a:lnTo>
                <a:lnTo>
                  <a:pt x="3865" y="104"/>
                </a:lnTo>
                <a:lnTo>
                  <a:pt x="3865" y="109"/>
                </a:lnTo>
                <a:lnTo>
                  <a:pt x="3865" y="114"/>
                </a:lnTo>
                <a:lnTo>
                  <a:pt x="3871" y="109"/>
                </a:lnTo>
                <a:lnTo>
                  <a:pt x="3871" y="114"/>
                </a:lnTo>
                <a:lnTo>
                  <a:pt x="3871" y="109"/>
                </a:lnTo>
                <a:lnTo>
                  <a:pt x="3876" y="109"/>
                </a:lnTo>
                <a:lnTo>
                  <a:pt x="3871" y="109"/>
                </a:lnTo>
                <a:lnTo>
                  <a:pt x="3876" y="104"/>
                </a:lnTo>
                <a:lnTo>
                  <a:pt x="3871" y="104"/>
                </a:lnTo>
                <a:lnTo>
                  <a:pt x="3865" y="99"/>
                </a:lnTo>
                <a:lnTo>
                  <a:pt x="3860" y="104"/>
                </a:lnTo>
                <a:lnTo>
                  <a:pt x="3855" y="104"/>
                </a:lnTo>
                <a:lnTo>
                  <a:pt x="3860" y="109"/>
                </a:lnTo>
                <a:lnTo>
                  <a:pt x="2276" y="2364"/>
                </a:lnTo>
                <a:lnTo>
                  <a:pt x="3840" y="89"/>
                </a:lnTo>
                <a:lnTo>
                  <a:pt x="3845" y="89"/>
                </a:lnTo>
                <a:lnTo>
                  <a:pt x="3845" y="83"/>
                </a:lnTo>
                <a:lnTo>
                  <a:pt x="3845" y="78"/>
                </a:lnTo>
                <a:lnTo>
                  <a:pt x="3840" y="78"/>
                </a:lnTo>
                <a:lnTo>
                  <a:pt x="3834" y="89"/>
                </a:lnTo>
                <a:lnTo>
                  <a:pt x="3840" y="89"/>
                </a:lnTo>
                <a:lnTo>
                  <a:pt x="2276" y="2364"/>
                </a:lnTo>
                <a:lnTo>
                  <a:pt x="3798" y="57"/>
                </a:lnTo>
                <a:lnTo>
                  <a:pt x="3803" y="52"/>
                </a:lnTo>
                <a:lnTo>
                  <a:pt x="3803" y="57"/>
                </a:lnTo>
                <a:lnTo>
                  <a:pt x="3808" y="52"/>
                </a:lnTo>
                <a:lnTo>
                  <a:pt x="3814" y="52"/>
                </a:lnTo>
                <a:lnTo>
                  <a:pt x="3814" y="47"/>
                </a:lnTo>
                <a:lnTo>
                  <a:pt x="3819" y="42"/>
                </a:lnTo>
                <a:lnTo>
                  <a:pt x="3814" y="42"/>
                </a:lnTo>
                <a:lnTo>
                  <a:pt x="3819" y="37"/>
                </a:lnTo>
                <a:lnTo>
                  <a:pt x="3814" y="37"/>
                </a:lnTo>
                <a:lnTo>
                  <a:pt x="3819" y="31"/>
                </a:lnTo>
                <a:lnTo>
                  <a:pt x="3814" y="37"/>
                </a:lnTo>
                <a:lnTo>
                  <a:pt x="3814" y="31"/>
                </a:lnTo>
                <a:lnTo>
                  <a:pt x="3808" y="37"/>
                </a:lnTo>
                <a:lnTo>
                  <a:pt x="3803" y="37"/>
                </a:lnTo>
                <a:lnTo>
                  <a:pt x="3803" y="42"/>
                </a:lnTo>
                <a:lnTo>
                  <a:pt x="3798" y="42"/>
                </a:lnTo>
                <a:lnTo>
                  <a:pt x="3798" y="47"/>
                </a:lnTo>
                <a:lnTo>
                  <a:pt x="3798" y="52"/>
                </a:lnTo>
                <a:lnTo>
                  <a:pt x="3798" y="57"/>
                </a:lnTo>
                <a:lnTo>
                  <a:pt x="2276" y="2364"/>
                </a:lnTo>
                <a:lnTo>
                  <a:pt x="3829" y="156"/>
                </a:lnTo>
                <a:lnTo>
                  <a:pt x="3829" y="151"/>
                </a:lnTo>
                <a:lnTo>
                  <a:pt x="3834" y="151"/>
                </a:lnTo>
                <a:lnTo>
                  <a:pt x="3829" y="146"/>
                </a:lnTo>
                <a:lnTo>
                  <a:pt x="3834" y="146"/>
                </a:lnTo>
                <a:lnTo>
                  <a:pt x="3829" y="146"/>
                </a:lnTo>
                <a:lnTo>
                  <a:pt x="3829" y="140"/>
                </a:lnTo>
                <a:lnTo>
                  <a:pt x="3824" y="146"/>
                </a:lnTo>
                <a:lnTo>
                  <a:pt x="3824" y="151"/>
                </a:lnTo>
                <a:lnTo>
                  <a:pt x="3829" y="151"/>
                </a:lnTo>
                <a:lnTo>
                  <a:pt x="3829" y="156"/>
                </a:lnTo>
                <a:lnTo>
                  <a:pt x="2276" y="2364"/>
                </a:lnTo>
                <a:lnTo>
                  <a:pt x="3969" y="94"/>
                </a:lnTo>
                <a:lnTo>
                  <a:pt x="3969" y="89"/>
                </a:lnTo>
                <a:lnTo>
                  <a:pt x="3975" y="89"/>
                </a:lnTo>
                <a:lnTo>
                  <a:pt x="3969" y="89"/>
                </a:lnTo>
                <a:lnTo>
                  <a:pt x="3969" y="94"/>
                </a:lnTo>
                <a:lnTo>
                  <a:pt x="2276" y="2364"/>
                </a:lnTo>
                <a:lnTo>
                  <a:pt x="4333" y="2094"/>
                </a:lnTo>
                <a:lnTo>
                  <a:pt x="4338" y="2094"/>
                </a:lnTo>
                <a:lnTo>
                  <a:pt x="4343" y="2094"/>
                </a:lnTo>
                <a:lnTo>
                  <a:pt x="4343" y="2099"/>
                </a:lnTo>
                <a:lnTo>
                  <a:pt x="4349" y="2104"/>
                </a:lnTo>
                <a:lnTo>
                  <a:pt x="4354" y="2104"/>
                </a:lnTo>
                <a:lnTo>
                  <a:pt x="4359" y="2104"/>
                </a:lnTo>
                <a:lnTo>
                  <a:pt x="4354" y="2099"/>
                </a:lnTo>
                <a:lnTo>
                  <a:pt x="4359" y="2094"/>
                </a:lnTo>
                <a:lnTo>
                  <a:pt x="4364" y="2094"/>
                </a:lnTo>
                <a:lnTo>
                  <a:pt x="4354" y="2089"/>
                </a:lnTo>
                <a:lnTo>
                  <a:pt x="4359" y="2089"/>
                </a:lnTo>
                <a:lnTo>
                  <a:pt x="4364" y="2083"/>
                </a:lnTo>
                <a:lnTo>
                  <a:pt x="4364" y="2078"/>
                </a:lnTo>
                <a:lnTo>
                  <a:pt x="4354" y="2089"/>
                </a:lnTo>
                <a:lnTo>
                  <a:pt x="4349" y="2083"/>
                </a:lnTo>
                <a:lnTo>
                  <a:pt x="4349" y="2078"/>
                </a:lnTo>
                <a:lnTo>
                  <a:pt x="4349" y="2083"/>
                </a:lnTo>
                <a:lnTo>
                  <a:pt x="4343" y="2083"/>
                </a:lnTo>
                <a:lnTo>
                  <a:pt x="4343" y="2089"/>
                </a:lnTo>
                <a:lnTo>
                  <a:pt x="4333" y="2094"/>
                </a:lnTo>
                <a:lnTo>
                  <a:pt x="2276" y="2364"/>
                </a:lnTo>
                <a:lnTo>
                  <a:pt x="4369" y="2115"/>
                </a:lnTo>
                <a:lnTo>
                  <a:pt x="4364" y="2120"/>
                </a:lnTo>
                <a:lnTo>
                  <a:pt x="4354" y="2130"/>
                </a:lnTo>
                <a:lnTo>
                  <a:pt x="4354" y="2135"/>
                </a:lnTo>
                <a:lnTo>
                  <a:pt x="4354" y="2141"/>
                </a:lnTo>
                <a:lnTo>
                  <a:pt x="4338" y="2146"/>
                </a:lnTo>
                <a:lnTo>
                  <a:pt x="4349" y="2146"/>
                </a:lnTo>
                <a:lnTo>
                  <a:pt x="4354" y="2146"/>
                </a:lnTo>
                <a:lnTo>
                  <a:pt x="4354" y="2156"/>
                </a:lnTo>
                <a:lnTo>
                  <a:pt x="4359" y="2167"/>
                </a:lnTo>
                <a:lnTo>
                  <a:pt x="4364" y="2167"/>
                </a:lnTo>
                <a:lnTo>
                  <a:pt x="4364" y="2161"/>
                </a:lnTo>
                <a:lnTo>
                  <a:pt x="4369" y="2172"/>
                </a:lnTo>
                <a:lnTo>
                  <a:pt x="4380" y="2182"/>
                </a:lnTo>
                <a:lnTo>
                  <a:pt x="4385" y="2182"/>
                </a:lnTo>
                <a:lnTo>
                  <a:pt x="4395" y="2172"/>
                </a:lnTo>
                <a:lnTo>
                  <a:pt x="4390" y="2167"/>
                </a:lnTo>
                <a:lnTo>
                  <a:pt x="4385" y="2156"/>
                </a:lnTo>
                <a:lnTo>
                  <a:pt x="4385" y="2151"/>
                </a:lnTo>
                <a:lnTo>
                  <a:pt x="4390" y="2151"/>
                </a:lnTo>
                <a:lnTo>
                  <a:pt x="4395" y="2151"/>
                </a:lnTo>
                <a:lnTo>
                  <a:pt x="4395" y="2141"/>
                </a:lnTo>
                <a:lnTo>
                  <a:pt x="4385" y="2141"/>
                </a:lnTo>
                <a:lnTo>
                  <a:pt x="4390" y="2130"/>
                </a:lnTo>
                <a:lnTo>
                  <a:pt x="4395" y="2130"/>
                </a:lnTo>
                <a:lnTo>
                  <a:pt x="4395" y="2120"/>
                </a:lnTo>
                <a:lnTo>
                  <a:pt x="4375" y="2130"/>
                </a:lnTo>
                <a:lnTo>
                  <a:pt x="4375" y="2120"/>
                </a:lnTo>
                <a:lnTo>
                  <a:pt x="4375" y="2115"/>
                </a:lnTo>
                <a:lnTo>
                  <a:pt x="4369" y="2115"/>
                </a:lnTo>
                <a:lnTo>
                  <a:pt x="2276" y="2364"/>
                </a:lnTo>
                <a:lnTo>
                  <a:pt x="3315" y="899"/>
                </a:lnTo>
                <a:lnTo>
                  <a:pt x="3315" y="878"/>
                </a:lnTo>
                <a:lnTo>
                  <a:pt x="3310" y="857"/>
                </a:lnTo>
                <a:lnTo>
                  <a:pt x="3299" y="852"/>
                </a:lnTo>
                <a:lnTo>
                  <a:pt x="3284" y="842"/>
                </a:lnTo>
                <a:lnTo>
                  <a:pt x="3289" y="857"/>
                </a:lnTo>
                <a:lnTo>
                  <a:pt x="3294" y="889"/>
                </a:lnTo>
                <a:lnTo>
                  <a:pt x="3299" y="899"/>
                </a:lnTo>
                <a:lnTo>
                  <a:pt x="3304" y="904"/>
                </a:lnTo>
                <a:lnTo>
                  <a:pt x="3315" y="904"/>
                </a:lnTo>
                <a:lnTo>
                  <a:pt x="3315" y="899"/>
                </a:lnTo>
                <a:lnTo>
                  <a:pt x="2276" y="2364"/>
                </a:lnTo>
                <a:lnTo>
                  <a:pt x="3200" y="977"/>
                </a:lnTo>
                <a:lnTo>
                  <a:pt x="3206" y="992"/>
                </a:lnTo>
                <a:lnTo>
                  <a:pt x="3211" y="1003"/>
                </a:lnTo>
                <a:lnTo>
                  <a:pt x="3216" y="998"/>
                </a:lnTo>
                <a:lnTo>
                  <a:pt x="3226" y="972"/>
                </a:lnTo>
                <a:lnTo>
                  <a:pt x="3226" y="961"/>
                </a:lnTo>
                <a:lnTo>
                  <a:pt x="3206" y="946"/>
                </a:lnTo>
                <a:lnTo>
                  <a:pt x="3195" y="946"/>
                </a:lnTo>
                <a:lnTo>
                  <a:pt x="3190" y="946"/>
                </a:lnTo>
                <a:lnTo>
                  <a:pt x="3190" y="961"/>
                </a:lnTo>
                <a:lnTo>
                  <a:pt x="3200" y="977"/>
                </a:lnTo>
                <a:lnTo>
                  <a:pt x="2276" y="2364"/>
                </a:lnTo>
                <a:lnTo>
                  <a:pt x="3190" y="847"/>
                </a:lnTo>
                <a:lnTo>
                  <a:pt x="3195" y="857"/>
                </a:lnTo>
                <a:lnTo>
                  <a:pt x="3200" y="857"/>
                </a:lnTo>
                <a:lnTo>
                  <a:pt x="3200" y="852"/>
                </a:lnTo>
                <a:lnTo>
                  <a:pt x="3200" y="837"/>
                </a:lnTo>
                <a:lnTo>
                  <a:pt x="3195" y="831"/>
                </a:lnTo>
                <a:lnTo>
                  <a:pt x="3190" y="837"/>
                </a:lnTo>
                <a:lnTo>
                  <a:pt x="3185" y="842"/>
                </a:lnTo>
                <a:lnTo>
                  <a:pt x="3190" y="847"/>
                </a:lnTo>
                <a:lnTo>
                  <a:pt x="2276" y="2364"/>
                </a:lnTo>
                <a:lnTo>
                  <a:pt x="4369" y="2244"/>
                </a:lnTo>
                <a:lnTo>
                  <a:pt x="4364" y="2239"/>
                </a:lnTo>
                <a:lnTo>
                  <a:pt x="4359" y="2244"/>
                </a:lnTo>
                <a:lnTo>
                  <a:pt x="4354" y="2276"/>
                </a:lnTo>
                <a:lnTo>
                  <a:pt x="4349" y="2354"/>
                </a:lnTo>
                <a:lnTo>
                  <a:pt x="4349" y="2359"/>
                </a:lnTo>
                <a:lnTo>
                  <a:pt x="4354" y="2359"/>
                </a:lnTo>
                <a:lnTo>
                  <a:pt x="4369" y="2338"/>
                </a:lnTo>
                <a:lnTo>
                  <a:pt x="4375" y="2333"/>
                </a:lnTo>
                <a:lnTo>
                  <a:pt x="4375" y="2328"/>
                </a:lnTo>
                <a:lnTo>
                  <a:pt x="4369" y="2322"/>
                </a:lnTo>
                <a:lnTo>
                  <a:pt x="4369" y="2307"/>
                </a:lnTo>
                <a:lnTo>
                  <a:pt x="4369" y="2276"/>
                </a:lnTo>
                <a:lnTo>
                  <a:pt x="4369" y="2244"/>
                </a:lnTo>
                <a:lnTo>
                  <a:pt x="2276" y="2364"/>
                </a:lnTo>
                <a:lnTo>
                  <a:pt x="4385" y="1824"/>
                </a:lnTo>
                <a:lnTo>
                  <a:pt x="4380" y="1813"/>
                </a:lnTo>
                <a:lnTo>
                  <a:pt x="4380" y="1818"/>
                </a:lnTo>
                <a:lnTo>
                  <a:pt x="4369" y="1824"/>
                </a:lnTo>
                <a:lnTo>
                  <a:pt x="4369" y="1834"/>
                </a:lnTo>
                <a:lnTo>
                  <a:pt x="4375" y="1839"/>
                </a:lnTo>
                <a:lnTo>
                  <a:pt x="4390" y="1855"/>
                </a:lnTo>
                <a:lnTo>
                  <a:pt x="4395" y="1855"/>
                </a:lnTo>
                <a:lnTo>
                  <a:pt x="4395" y="1850"/>
                </a:lnTo>
                <a:lnTo>
                  <a:pt x="4380" y="1834"/>
                </a:lnTo>
                <a:lnTo>
                  <a:pt x="4375" y="1829"/>
                </a:lnTo>
                <a:lnTo>
                  <a:pt x="4380" y="1829"/>
                </a:lnTo>
                <a:lnTo>
                  <a:pt x="4385" y="1824"/>
                </a:lnTo>
                <a:lnTo>
                  <a:pt x="2276" y="2364"/>
                </a:lnTo>
                <a:lnTo>
                  <a:pt x="4380" y="385"/>
                </a:lnTo>
                <a:lnTo>
                  <a:pt x="4375" y="395"/>
                </a:lnTo>
                <a:lnTo>
                  <a:pt x="4380" y="405"/>
                </a:lnTo>
                <a:lnTo>
                  <a:pt x="4395" y="411"/>
                </a:lnTo>
                <a:lnTo>
                  <a:pt x="4395" y="353"/>
                </a:lnTo>
                <a:lnTo>
                  <a:pt x="4385" y="369"/>
                </a:lnTo>
                <a:lnTo>
                  <a:pt x="4380" y="385"/>
                </a:lnTo>
                <a:lnTo>
                  <a:pt x="2276" y="2364"/>
                </a:lnTo>
                <a:lnTo>
                  <a:pt x="4395" y="1434"/>
                </a:lnTo>
                <a:lnTo>
                  <a:pt x="4395" y="1424"/>
                </a:lnTo>
                <a:lnTo>
                  <a:pt x="4390" y="1424"/>
                </a:lnTo>
                <a:lnTo>
                  <a:pt x="4395" y="1434"/>
                </a:lnTo>
                <a:lnTo>
                  <a:pt x="2276" y="2364"/>
                </a:lnTo>
                <a:lnTo>
                  <a:pt x="3206" y="868"/>
                </a:lnTo>
                <a:lnTo>
                  <a:pt x="3216" y="868"/>
                </a:lnTo>
                <a:lnTo>
                  <a:pt x="3221" y="868"/>
                </a:lnTo>
                <a:lnTo>
                  <a:pt x="3216" y="863"/>
                </a:lnTo>
                <a:lnTo>
                  <a:pt x="3211" y="863"/>
                </a:lnTo>
                <a:lnTo>
                  <a:pt x="3221" y="857"/>
                </a:lnTo>
                <a:lnTo>
                  <a:pt x="3226" y="857"/>
                </a:lnTo>
                <a:lnTo>
                  <a:pt x="3221" y="852"/>
                </a:lnTo>
                <a:lnTo>
                  <a:pt x="3216" y="852"/>
                </a:lnTo>
                <a:lnTo>
                  <a:pt x="3216" y="847"/>
                </a:lnTo>
                <a:lnTo>
                  <a:pt x="3211" y="847"/>
                </a:lnTo>
                <a:lnTo>
                  <a:pt x="3211" y="852"/>
                </a:lnTo>
                <a:lnTo>
                  <a:pt x="3211" y="857"/>
                </a:lnTo>
                <a:lnTo>
                  <a:pt x="3206" y="863"/>
                </a:lnTo>
                <a:lnTo>
                  <a:pt x="3206" y="868"/>
                </a:lnTo>
                <a:lnTo>
                  <a:pt x="2276" y="2364"/>
                </a:lnTo>
                <a:lnTo>
                  <a:pt x="4375" y="1107"/>
                </a:lnTo>
                <a:lnTo>
                  <a:pt x="4380" y="1117"/>
                </a:lnTo>
                <a:lnTo>
                  <a:pt x="4390" y="1133"/>
                </a:lnTo>
                <a:lnTo>
                  <a:pt x="4390" y="1153"/>
                </a:lnTo>
                <a:lnTo>
                  <a:pt x="4375" y="1153"/>
                </a:lnTo>
                <a:lnTo>
                  <a:pt x="4369" y="1159"/>
                </a:lnTo>
                <a:lnTo>
                  <a:pt x="4375" y="1179"/>
                </a:lnTo>
                <a:lnTo>
                  <a:pt x="4380" y="1190"/>
                </a:lnTo>
                <a:lnTo>
                  <a:pt x="4395" y="1190"/>
                </a:lnTo>
                <a:lnTo>
                  <a:pt x="4395" y="1081"/>
                </a:lnTo>
                <a:lnTo>
                  <a:pt x="4375" y="1091"/>
                </a:lnTo>
                <a:lnTo>
                  <a:pt x="4369" y="1096"/>
                </a:lnTo>
                <a:lnTo>
                  <a:pt x="4375" y="1107"/>
                </a:lnTo>
                <a:lnTo>
                  <a:pt x="2276" y="2364"/>
                </a:lnTo>
                <a:lnTo>
                  <a:pt x="4390" y="2276"/>
                </a:lnTo>
                <a:lnTo>
                  <a:pt x="4395" y="2276"/>
                </a:lnTo>
                <a:lnTo>
                  <a:pt x="4395" y="2250"/>
                </a:lnTo>
                <a:lnTo>
                  <a:pt x="4385" y="2255"/>
                </a:lnTo>
                <a:lnTo>
                  <a:pt x="4380" y="2265"/>
                </a:lnTo>
                <a:lnTo>
                  <a:pt x="4385" y="2276"/>
                </a:lnTo>
                <a:lnTo>
                  <a:pt x="4385" y="2281"/>
                </a:lnTo>
                <a:lnTo>
                  <a:pt x="4390" y="2276"/>
                </a:lnTo>
                <a:lnTo>
                  <a:pt x="2276" y="2364"/>
                </a:lnTo>
                <a:lnTo>
                  <a:pt x="4177" y="1086"/>
                </a:lnTo>
                <a:lnTo>
                  <a:pt x="4177" y="1107"/>
                </a:lnTo>
                <a:lnTo>
                  <a:pt x="4182" y="1091"/>
                </a:lnTo>
                <a:lnTo>
                  <a:pt x="4177" y="1086"/>
                </a:lnTo>
                <a:lnTo>
                  <a:pt x="2276" y="2364"/>
                </a:lnTo>
                <a:lnTo>
                  <a:pt x="4240" y="972"/>
                </a:lnTo>
                <a:lnTo>
                  <a:pt x="4229" y="966"/>
                </a:lnTo>
                <a:lnTo>
                  <a:pt x="4229" y="972"/>
                </a:lnTo>
                <a:lnTo>
                  <a:pt x="4234" y="982"/>
                </a:lnTo>
                <a:lnTo>
                  <a:pt x="4234" y="987"/>
                </a:lnTo>
                <a:lnTo>
                  <a:pt x="4240" y="998"/>
                </a:lnTo>
                <a:lnTo>
                  <a:pt x="4240" y="1008"/>
                </a:lnTo>
                <a:lnTo>
                  <a:pt x="4240" y="1013"/>
                </a:lnTo>
                <a:lnTo>
                  <a:pt x="4240" y="1018"/>
                </a:lnTo>
                <a:lnTo>
                  <a:pt x="4240" y="1013"/>
                </a:lnTo>
                <a:lnTo>
                  <a:pt x="4240" y="972"/>
                </a:lnTo>
                <a:lnTo>
                  <a:pt x="2276" y="2364"/>
                </a:lnTo>
                <a:lnTo>
                  <a:pt x="4224" y="998"/>
                </a:lnTo>
                <a:lnTo>
                  <a:pt x="4219" y="1013"/>
                </a:lnTo>
                <a:lnTo>
                  <a:pt x="4214" y="1070"/>
                </a:lnTo>
                <a:lnTo>
                  <a:pt x="4214" y="1086"/>
                </a:lnTo>
                <a:lnTo>
                  <a:pt x="4219" y="1086"/>
                </a:lnTo>
                <a:lnTo>
                  <a:pt x="4224" y="998"/>
                </a:lnTo>
                <a:lnTo>
                  <a:pt x="2276" y="2364"/>
                </a:lnTo>
                <a:lnTo>
                  <a:pt x="4234" y="1065"/>
                </a:lnTo>
                <a:lnTo>
                  <a:pt x="4240" y="1055"/>
                </a:lnTo>
                <a:lnTo>
                  <a:pt x="4234" y="1024"/>
                </a:lnTo>
                <a:lnTo>
                  <a:pt x="4234" y="1018"/>
                </a:lnTo>
                <a:lnTo>
                  <a:pt x="4229" y="1039"/>
                </a:lnTo>
                <a:lnTo>
                  <a:pt x="4219" y="1070"/>
                </a:lnTo>
                <a:lnTo>
                  <a:pt x="4219" y="1086"/>
                </a:lnTo>
                <a:lnTo>
                  <a:pt x="4229" y="1081"/>
                </a:lnTo>
                <a:lnTo>
                  <a:pt x="4229" y="1091"/>
                </a:lnTo>
                <a:lnTo>
                  <a:pt x="4229" y="1102"/>
                </a:lnTo>
                <a:lnTo>
                  <a:pt x="4229" y="1096"/>
                </a:lnTo>
                <a:lnTo>
                  <a:pt x="4234" y="1065"/>
                </a:lnTo>
                <a:lnTo>
                  <a:pt x="2276" y="2364"/>
                </a:lnTo>
                <a:lnTo>
                  <a:pt x="4156" y="1003"/>
                </a:lnTo>
                <a:lnTo>
                  <a:pt x="4162" y="1013"/>
                </a:lnTo>
                <a:lnTo>
                  <a:pt x="4162" y="1003"/>
                </a:lnTo>
                <a:lnTo>
                  <a:pt x="4162" y="998"/>
                </a:lnTo>
                <a:lnTo>
                  <a:pt x="4156" y="1003"/>
                </a:lnTo>
                <a:lnTo>
                  <a:pt x="2276" y="2364"/>
                </a:lnTo>
                <a:lnTo>
                  <a:pt x="4203" y="1138"/>
                </a:lnTo>
                <a:lnTo>
                  <a:pt x="4214" y="1190"/>
                </a:lnTo>
                <a:lnTo>
                  <a:pt x="4214" y="1185"/>
                </a:lnTo>
                <a:lnTo>
                  <a:pt x="4203" y="1122"/>
                </a:lnTo>
                <a:lnTo>
                  <a:pt x="4203" y="1138"/>
                </a:lnTo>
                <a:lnTo>
                  <a:pt x="2276" y="2364"/>
                </a:lnTo>
                <a:lnTo>
                  <a:pt x="4167" y="1159"/>
                </a:lnTo>
                <a:lnTo>
                  <a:pt x="4156" y="1050"/>
                </a:lnTo>
                <a:lnTo>
                  <a:pt x="4162" y="1143"/>
                </a:lnTo>
                <a:lnTo>
                  <a:pt x="4167" y="1159"/>
                </a:lnTo>
                <a:lnTo>
                  <a:pt x="2276" y="2364"/>
                </a:lnTo>
                <a:lnTo>
                  <a:pt x="4110" y="909"/>
                </a:lnTo>
                <a:lnTo>
                  <a:pt x="4110" y="894"/>
                </a:lnTo>
                <a:lnTo>
                  <a:pt x="4104" y="904"/>
                </a:lnTo>
                <a:lnTo>
                  <a:pt x="4110" y="909"/>
                </a:lnTo>
                <a:lnTo>
                  <a:pt x="2276" y="2364"/>
                </a:lnTo>
                <a:lnTo>
                  <a:pt x="4146" y="961"/>
                </a:lnTo>
                <a:lnTo>
                  <a:pt x="4146" y="972"/>
                </a:lnTo>
                <a:lnTo>
                  <a:pt x="4151" y="951"/>
                </a:lnTo>
                <a:lnTo>
                  <a:pt x="4146" y="940"/>
                </a:lnTo>
                <a:lnTo>
                  <a:pt x="4141" y="935"/>
                </a:lnTo>
                <a:lnTo>
                  <a:pt x="4141" y="956"/>
                </a:lnTo>
                <a:lnTo>
                  <a:pt x="4146" y="982"/>
                </a:lnTo>
                <a:lnTo>
                  <a:pt x="4146" y="977"/>
                </a:lnTo>
                <a:lnTo>
                  <a:pt x="4146" y="972"/>
                </a:lnTo>
                <a:lnTo>
                  <a:pt x="4146" y="961"/>
                </a:lnTo>
                <a:lnTo>
                  <a:pt x="2276" y="2364"/>
                </a:lnTo>
                <a:lnTo>
                  <a:pt x="3741" y="63"/>
                </a:lnTo>
                <a:lnTo>
                  <a:pt x="3736" y="68"/>
                </a:lnTo>
                <a:lnTo>
                  <a:pt x="3741" y="68"/>
                </a:lnTo>
                <a:lnTo>
                  <a:pt x="3741" y="63"/>
                </a:lnTo>
                <a:lnTo>
                  <a:pt x="2276" y="2364"/>
                </a:lnTo>
                <a:lnTo>
                  <a:pt x="3730" y="31"/>
                </a:lnTo>
                <a:lnTo>
                  <a:pt x="3730" y="37"/>
                </a:lnTo>
                <a:lnTo>
                  <a:pt x="3736" y="42"/>
                </a:lnTo>
                <a:lnTo>
                  <a:pt x="3736" y="37"/>
                </a:lnTo>
                <a:lnTo>
                  <a:pt x="3741" y="37"/>
                </a:lnTo>
                <a:lnTo>
                  <a:pt x="3746" y="31"/>
                </a:lnTo>
                <a:lnTo>
                  <a:pt x="3746" y="26"/>
                </a:lnTo>
                <a:lnTo>
                  <a:pt x="3746" y="21"/>
                </a:lnTo>
                <a:lnTo>
                  <a:pt x="3746" y="16"/>
                </a:lnTo>
                <a:lnTo>
                  <a:pt x="3741" y="16"/>
                </a:lnTo>
                <a:lnTo>
                  <a:pt x="3736" y="16"/>
                </a:lnTo>
                <a:lnTo>
                  <a:pt x="3736" y="21"/>
                </a:lnTo>
                <a:lnTo>
                  <a:pt x="3730" y="21"/>
                </a:lnTo>
                <a:lnTo>
                  <a:pt x="3730" y="26"/>
                </a:lnTo>
                <a:lnTo>
                  <a:pt x="3730" y="31"/>
                </a:lnTo>
                <a:lnTo>
                  <a:pt x="2276" y="2364"/>
                </a:lnTo>
                <a:lnTo>
                  <a:pt x="3777" y="37"/>
                </a:lnTo>
                <a:lnTo>
                  <a:pt x="3777" y="42"/>
                </a:lnTo>
                <a:lnTo>
                  <a:pt x="3782" y="42"/>
                </a:lnTo>
                <a:lnTo>
                  <a:pt x="3782" y="37"/>
                </a:lnTo>
                <a:lnTo>
                  <a:pt x="3777" y="37"/>
                </a:lnTo>
                <a:lnTo>
                  <a:pt x="2276" y="2364"/>
                </a:lnTo>
                <a:lnTo>
                  <a:pt x="4037" y="265"/>
                </a:lnTo>
                <a:lnTo>
                  <a:pt x="4037" y="270"/>
                </a:lnTo>
                <a:lnTo>
                  <a:pt x="4042" y="270"/>
                </a:lnTo>
                <a:lnTo>
                  <a:pt x="4042" y="265"/>
                </a:lnTo>
                <a:lnTo>
                  <a:pt x="4037" y="265"/>
                </a:lnTo>
                <a:lnTo>
                  <a:pt x="2276" y="2364"/>
                </a:lnTo>
                <a:lnTo>
                  <a:pt x="4307" y="961"/>
                </a:lnTo>
                <a:lnTo>
                  <a:pt x="4281" y="1102"/>
                </a:lnTo>
                <a:lnTo>
                  <a:pt x="4271" y="1081"/>
                </a:lnTo>
                <a:lnTo>
                  <a:pt x="4271" y="1091"/>
                </a:lnTo>
                <a:lnTo>
                  <a:pt x="4271" y="1096"/>
                </a:lnTo>
                <a:lnTo>
                  <a:pt x="4271" y="1091"/>
                </a:lnTo>
                <a:lnTo>
                  <a:pt x="4266" y="1086"/>
                </a:lnTo>
                <a:lnTo>
                  <a:pt x="4271" y="1133"/>
                </a:lnTo>
                <a:lnTo>
                  <a:pt x="4271" y="1148"/>
                </a:lnTo>
                <a:lnTo>
                  <a:pt x="4276" y="1143"/>
                </a:lnTo>
                <a:lnTo>
                  <a:pt x="4276" y="1133"/>
                </a:lnTo>
                <a:lnTo>
                  <a:pt x="4281" y="1164"/>
                </a:lnTo>
                <a:lnTo>
                  <a:pt x="4286" y="1190"/>
                </a:lnTo>
                <a:lnTo>
                  <a:pt x="4286" y="1247"/>
                </a:lnTo>
                <a:lnTo>
                  <a:pt x="4286" y="1263"/>
                </a:lnTo>
                <a:lnTo>
                  <a:pt x="4292" y="1257"/>
                </a:lnTo>
                <a:lnTo>
                  <a:pt x="4292" y="1268"/>
                </a:lnTo>
                <a:lnTo>
                  <a:pt x="4292" y="1257"/>
                </a:lnTo>
                <a:lnTo>
                  <a:pt x="4292" y="1237"/>
                </a:lnTo>
                <a:lnTo>
                  <a:pt x="4302" y="1273"/>
                </a:lnTo>
                <a:lnTo>
                  <a:pt x="4307" y="1263"/>
                </a:lnTo>
                <a:lnTo>
                  <a:pt x="4312" y="1242"/>
                </a:lnTo>
                <a:lnTo>
                  <a:pt x="4312" y="1200"/>
                </a:lnTo>
                <a:lnTo>
                  <a:pt x="4302" y="1148"/>
                </a:lnTo>
                <a:lnTo>
                  <a:pt x="4297" y="1122"/>
                </a:lnTo>
                <a:lnTo>
                  <a:pt x="4281" y="1102"/>
                </a:lnTo>
                <a:lnTo>
                  <a:pt x="4312" y="956"/>
                </a:lnTo>
                <a:lnTo>
                  <a:pt x="4307" y="961"/>
                </a:lnTo>
                <a:lnTo>
                  <a:pt x="2276" y="2364"/>
                </a:lnTo>
                <a:lnTo>
                  <a:pt x="4276" y="1034"/>
                </a:lnTo>
                <a:lnTo>
                  <a:pt x="4276" y="1013"/>
                </a:lnTo>
                <a:lnTo>
                  <a:pt x="4271" y="998"/>
                </a:lnTo>
                <a:lnTo>
                  <a:pt x="4255" y="982"/>
                </a:lnTo>
                <a:lnTo>
                  <a:pt x="4240" y="972"/>
                </a:lnTo>
                <a:lnTo>
                  <a:pt x="4245" y="987"/>
                </a:lnTo>
                <a:lnTo>
                  <a:pt x="4245" y="1003"/>
                </a:lnTo>
                <a:lnTo>
                  <a:pt x="4245" y="998"/>
                </a:lnTo>
                <a:lnTo>
                  <a:pt x="4250" y="982"/>
                </a:lnTo>
                <a:lnTo>
                  <a:pt x="4250" y="998"/>
                </a:lnTo>
                <a:lnTo>
                  <a:pt x="4250" y="1024"/>
                </a:lnTo>
                <a:lnTo>
                  <a:pt x="4245" y="1050"/>
                </a:lnTo>
                <a:lnTo>
                  <a:pt x="4250" y="1060"/>
                </a:lnTo>
                <a:lnTo>
                  <a:pt x="4255" y="1055"/>
                </a:lnTo>
                <a:lnTo>
                  <a:pt x="4255" y="1086"/>
                </a:lnTo>
                <a:lnTo>
                  <a:pt x="4260" y="1122"/>
                </a:lnTo>
                <a:lnTo>
                  <a:pt x="4260" y="1128"/>
                </a:lnTo>
                <a:lnTo>
                  <a:pt x="4260" y="1122"/>
                </a:lnTo>
                <a:lnTo>
                  <a:pt x="4260" y="1107"/>
                </a:lnTo>
                <a:lnTo>
                  <a:pt x="4260" y="1060"/>
                </a:lnTo>
                <a:lnTo>
                  <a:pt x="4260" y="1050"/>
                </a:lnTo>
                <a:lnTo>
                  <a:pt x="4266" y="1070"/>
                </a:lnTo>
                <a:lnTo>
                  <a:pt x="4276" y="1034"/>
                </a:lnTo>
                <a:lnTo>
                  <a:pt x="2276" y="2364"/>
                </a:lnTo>
                <a:lnTo>
                  <a:pt x="4307" y="1361"/>
                </a:lnTo>
                <a:lnTo>
                  <a:pt x="4307" y="1382"/>
                </a:lnTo>
                <a:lnTo>
                  <a:pt x="4307" y="1372"/>
                </a:lnTo>
                <a:lnTo>
                  <a:pt x="4307" y="1361"/>
                </a:lnTo>
                <a:lnTo>
                  <a:pt x="2276" y="2364"/>
                </a:lnTo>
                <a:lnTo>
                  <a:pt x="4286" y="1263"/>
                </a:lnTo>
                <a:lnTo>
                  <a:pt x="4281" y="1190"/>
                </a:lnTo>
                <a:lnTo>
                  <a:pt x="4286" y="1252"/>
                </a:lnTo>
                <a:lnTo>
                  <a:pt x="4286" y="1263"/>
                </a:lnTo>
                <a:lnTo>
                  <a:pt x="2276" y="2364"/>
                </a:lnTo>
                <a:lnTo>
                  <a:pt x="31" y="1434"/>
                </a:lnTo>
                <a:lnTo>
                  <a:pt x="37" y="1434"/>
                </a:lnTo>
                <a:lnTo>
                  <a:pt x="37" y="1429"/>
                </a:lnTo>
                <a:lnTo>
                  <a:pt x="31" y="1434"/>
                </a:lnTo>
                <a:lnTo>
                  <a:pt x="2276" y="2364"/>
                </a:lnTo>
                <a:lnTo>
                  <a:pt x="16" y="1418"/>
                </a:lnTo>
                <a:lnTo>
                  <a:pt x="16" y="1413"/>
                </a:lnTo>
                <a:lnTo>
                  <a:pt x="0" y="1418"/>
                </a:lnTo>
                <a:lnTo>
                  <a:pt x="0" y="1429"/>
                </a:lnTo>
                <a:lnTo>
                  <a:pt x="11" y="1424"/>
                </a:lnTo>
                <a:lnTo>
                  <a:pt x="16" y="1418"/>
                </a:lnTo>
                <a:lnTo>
                  <a:pt x="2276" y="2364"/>
                </a:lnTo>
                <a:lnTo>
                  <a:pt x="11" y="1424"/>
                </a:lnTo>
                <a:lnTo>
                  <a:pt x="16" y="1424"/>
                </a:lnTo>
                <a:lnTo>
                  <a:pt x="21" y="1418"/>
                </a:lnTo>
                <a:lnTo>
                  <a:pt x="11" y="1424"/>
                </a:lnTo>
                <a:lnTo>
                  <a:pt x="2276" y="2364"/>
                </a:lnTo>
                <a:lnTo>
                  <a:pt x="11" y="1424"/>
                </a:lnTo>
                <a:lnTo>
                  <a:pt x="16" y="1418"/>
                </a:lnTo>
                <a:lnTo>
                  <a:pt x="16" y="1424"/>
                </a:lnTo>
                <a:lnTo>
                  <a:pt x="11" y="1424"/>
                </a:lnTo>
                <a:lnTo>
                  <a:pt x="2276" y="2364"/>
                </a:lnTo>
                <a:lnTo>
                  <a:pt x="63" y="1450"/>
                </a:lnTo>
                <a:lnTo>
                  <a:pt x="52" y="1455"/>
                </a:lnTo>
                <a:lnTo>
                  <a:pt x="57" y="1455"/>
                </a:lnTo>
                <a:lnTo>
                  <a:pt x="63" y="1450"/>
                </a:lnTo>
                <a:lnTo>
                  <a:pt x="2276" y="2364"/>
                </a:lnTo>
                <a:lnTo>
                  <a:pt x="42" y="1434"/>
                </a:lnTo>
                <a:lnTo>
                  <a:pt x="52" y="1429"/>
                </a:lnTo>
                <a:lnTo>
                  <a:pt x="57" y="1429"/>
                </a:lnTo>
                <a:lnTo>
                  <a:pt x="52" y="1429"/>
                </a:lnTo>
                <a:lnTo>
                  <a:pt x="42" y="1434"/>
                </a:lnTo>
                <a:lnTo>
                  <a:pt x="2276" y="2364"/>
                </a:lnTo>
                <a:lnTo>
                  <a:pt x="135" y="1476"/>
                </a:lnTo>
                <a:lnTo>
                  <a:pt x="125" y="1481"/>
                </a:lnTo>
                <a:lnTo>
                  <a:pt x="130" y="1481"/>
                </a:lnTo>
                <a:lnTo>
                  <a:pt x="135" y="1476"/>
                </a:lnTo>
                <a:lnTo>
                  <a:pt x="2276" y="2364"/>
                </a:lnTo>
                <a:lnTo>
                  <a:pt x="0" y="1450"/>
                </a:lnTo>
                <a:lnTo>
                  <a:pt x="5" y="1444"/>
                </a:lnTo>
                <a:lnTo>
                  <a:pt x="16" y="1444"/>
                </a:lnTo>
                <a:lnTo>
                  <a:pt x="16" y="1439"/>
                </a:lnTo>
                <a:lnTo>
                  <a:pt x="0" y="1450"/>
                </a:lnTo>
                <a:lnTo>
                  <a:pt x="2276" y="2364"/>
                </a:lnTo>
                <a:lnTo>
                  <a:pt x="42" y="1408"/>
                </a:lnTo>
                <a:lnTo>
                  <a:pt x="47" y="1403"/>
                </a:lnTo>
                <a:lnTo>
                  <a:pt x="42" y="1403"/>
                </a:lnTo>
                <a:lnTo>
                  <a:pt x="42" y="1408"/>
                </a:lnTo>
                <a:lnTo>
                  <a:pt x="2276" y="2364"/>
                </a:lnTo>
                <a:lnTo>
                  <a:pt x="229" y="1330"/>
                </a:lnTo>
                <a:lnTo>
                  <a:pt x="229" y="1325"/>
                </a:lnTo>
                <a:lnTo>
                  <a:pt x="224" y="1325"/>
                </a:lnTo>
                <a:lnTo>
                  <a:pt x="218" y="1330"/>
                </a:lnTo>
                <a:lnTo>
                  <a:pt x="213" y="1335"/>
                </a:lnTo>
                <a:lnTo>
                  <a:pt x="218" y="1335"/>
                </a:lnTo>
                <a:lnTo>
                  <a:pt x="213" y="1335"/>
                </a:lnTo>
                <a:lnTo>
                  <a:pt x="218" y="1335"/>
                </a:lnTo>
                <a:lnTo>
                  <a:pt x="224" y="1335"/>
                </a:lnTo>
                <a:lnTo>
                  <a:pt x="229" y="1330"/>
                </a:lnTo>
                <a:lnTo>
                  <a:pt x="2276" y="2364"/>
                </a:lnTo>
                <a:lnTo>
                  <a:pt x="156" y="1387"/>
                </a:lnTo>
                <a:lnTo>
                  <a:pt x="161" y="1387"/>
                </a:lnTo>
                <a:lnTo>
                  <a:pt x="161" y="1382"/>
                </a:lnTo>
                <a:lnTo>
                  <a:pt x="166" y="1377"/>
                </a:lnTo>
                <a:lnTo>
                  <a:pt x="161" y="1377"/>
                </a:lnTo>
                <a:lnTo>
                  <a:pt x="156" y="1377"/>
                </a:lnTo>
                <a:lnTo>
                  <a:pt x="151" y="1377"/>
                </a:lnTo>
                <a:lnTo>
                  <a:pt x="151" y="1382"/>
                </a:lnTo>
                <a:lnTo>
                  <a:pt x="146" y="1382"/>
                </a:lnTo>
                <a:lnTo>
                  <a:pt x="146" y="1387"/>
                </a:lnTo>
                <a:lnTo>
                  <a:pt x="146" y="1392"/>
                </a:lnTo>
                <a:lnTo>
                  <a:pt x="146" y="1387"/>
                </a:lnTo>
                <a:lnTo>
                  <a:pt x="146" y="1392"/>
                </a:lnTo>
                <a:lnTo>
                  <a:pt x="151" y="1392"/>
                </a:lnTo>
                <a:lnTo>
                  <a:pt x="151" y="1387"/>
                </a:lnTo>
                <a:lnTo>
                  <a:pt x="151" y="1392"/>
                </a:lnTo>
                <a:lnTo>
                  <a:pt x="151" y="1387"/>
                </a:lnTo>
                <a:lnTo>
                  <a:pt x="156" y="1387"/>
                </a:lnTo>
                <a:lnTo>
                  <a:pt x="2276" y="2364"/>
                </a:lnTo>
                <a:lnTo>
                  <a:pt x="172" y="1398"/>
                </a:lnTo>
                <a:lnTo>
                  <a:pt x="166" y="1403"/>
                </a:lnTo>
                <a:lnTo>
                  <a:pt x="156" y="1408"/>
                </a:lnTo>
                <a:lnTo>
                  <a:pt x="161" y="1408"/>
                </a:lnTo>
                <a:lnTo>
                  <a:pt x="161" y="1413"/>
                </a:lnTo>
                <a:lnTo>
                  <a:pt x="166" y="1408"/>
                </a:lnTo>
                <a:lnTo>
                  <a:pt x="161" y="1408"/>
                </a:lnTo>
                <a:lnTo>
                  <a:pt x="172" y="1403"/>
                </a:lnTo>
                <a:lnTo>
                  <a:pt x="172" y="1398"/>
                </a:lnTo>
                <a:lnTo>
                  <a:pt x="2276" y="2364"/>
                </a:lnTo>
                <a:lnTo>
                  <a:pt x="146" y="1341"/>
                </a:lnTo>
                <a:lnTo>
                  <a:pt x="151" y="1341"/>
                </a:lnTo>
                <a:lnTo>
                  <a:pt x="151" y="1335"/>
                </a:lnTo>
                <a:lnTo>
                  <a:pt x="156" y="1335"/>
                </a:lnTo>
                <a:lnTo>
                  <a:pt x="151" y="1335"/>
                </a:lnTo>
                <a:lnTo>
                  <a:pt x="146" y="1335"/>
                </a:lnTo>
                <a:lnTo>
                  <a:pt x="146" y="1341"/>
                </a:lnTo>
                <a:lnTo>
                  <a:pt x="2276" y="2364"/>
                </a:lnTo>
                <a:lnTo>
                  <a:pt x="94" y="1429"/>
                </a:lnTo>
                <a:lnTo>
                  <a:pt x="99" y="1429"/>
                </a:lnTo>
                <a:lnTo>
                  <a:pt x="99" y="1424"/>
                </a:lnTo>
                <a:lnTo>
                  <a:pt x="99" y="1418"/>
                </a:lnTo>
                <a:lnTo>
                  <a:pt x="89" y="1424"/>
                </a:lnTo>
                <a:lnTo>
                  <a:pt x="89" y="1429"/>
                </a:lnTo>
                <a:lnTo>
                  <a:pt x="83" y="1429"/>
                </a:lnTo>
                <a:lnTo>
                  <a:pt x="89" y="1429"/>
                </a:lnTo>
                <a:lnTo>
                  <a:pt x="94" y="1429"/>
                </a:lnTo>
                <a:lnTo>
                  <a:pt x="2276" y="2364"/>
                </a:lnTo>
                <a:lnTo>
                  <a:pt x="125" y="1418"/>
                </a:lnTo>
                <a:lnTo>
                  <a:pt x="114" y="1429"/>
                </a:lnTo>
                <a:lnTo>
                  <a:pt x="114" y="1424"/>
                </a:lnTo>
                <a:lnTo>
                  <a:pt x="114" y="1429"/>
                </a:lnTo>
                <a:lnTo>
                  <a:pt x="99" y="1429"/>
                </a:lnTo>
                <a:lnTo>
                  <a:pt x="99" y="1434"/>
                </a:lnTo>
                <a:lnTo>
                  <a:pt x="94" y="1434"/>
                </a:lnTo>
                <a:lnTo>
                  <a:pt x="99" y="1434"/>
                </a:lnTo>
                <a:lnTo>
                  <a:pt x="94" y="1439"/>
                </a:lnTo>
                <a:lnTo>
                  <a:pt x="99" y="1439"/>
                </a:lnTo>
                <a:lnTo>
                  <a:pt x="109" y="1434"/>
                </a:lnTo>
                <a:lnTo>
                  <a:pt x="114" y="1429"/>
                </a:lnTo>
                <a:lnTo>
                  <a:pt x="125" y="1424"/>
                </a:lnTo>
                <a:lnTo>
                  <a:pt x="125" y="1418"/>
                </a:lnTo>
                <a:lnTo>
                  <a:pt x="2276" y="2364"/>
                </a:lnTo>
                <a:lnTo>
                  <a:pt x="166" y="1341"/>
                </a:lnTo>
                <a:lnTo>
                  <a:pt x="166" y="1335"/>
                </a:lnTo>
                <a:lnTo>
                  <a:pt x="161" y="1335"/>
                </a:lnTo>
                <a:lnTo>
                  <a:pt x="156" y="1335"/>
                </a:lnTo>
                <a:lnTo>
                  <a:pt x="156" y="1341"/>
                </a:lnTo>
                <a:lnTo>
                  <a:pt x="151" y="1341"/>
                </a:lnTo>
                <a:lnTo>
                  <a:pt x="156" y="1346"/>
                </a:lnTo>
                <a:lnTo>
                  <a:pt x="161" y="1346"/>
                </a:lnTo>
                <a:lnTo>
                  <a:pt x="166" y="1341"/>
                </a:lnTo>
                <a:lnTo>
                  <a:pt x="2276" y="2364"/>
                </a:lnTo>
                <a:lnTo>
                  <a:pt x="114" y="1387"/>
                </a:lnTo>
                <a:lnTo>
                  <a:pt x="120" y="1387"/>
                </a:lnTo>
                <a:lnTo>
                  <a:pt x="125" y="1387"/>
                </a:lnTo>
                <a:lnTo>
                  <a:pt x="130" y="1382"/>
                </a:lnTo>
                <a:lnTo>
                  <a:pt x="135" y="1377"/>
                </a:lnTo>
                <a:lnTo>
                  <a:pt x="125" y="1377"/>
                </a:lnTo>
                <a:lnTo>
                  <a:pt x="120" y="1382"/>
                </a:lnTo>
                <a:lnTo>
                  <a:pt x="114" y="1382"/>
                </a:lnTo>
                <a:lnTo>
                  <a:pt x="114" y="1387"/>
                </a:lnTo>
                <a:lnTo>
                  <a:pt x="2276" y="2364"/>
                </a:lnTo>
                <a:lnTo>
                  <a:pt x="3076" y="2359"/>
                </a:lnTo>
                <a:lnTo>
                  <a:pt x="3081" y="2338"/>
                </a:lnTo>
                <a:lnTo>
                  <a:pt x="3081" y="2328"/>
                </a:lnTo>
                <a:lnTo>
                  <a:pt x="3071" y="2317"/>
                </a:lnTo>
                <a:lnTo>
                  <a:pt x="3065" y="2317"/>
                </a:lnTo>
                <a:lnTo>
                  <a:pt x="3065" y="2343"/>
                </a:lnTo>
                <a:lnTo>
                  <a:pt x="3071" y="2359"/>
                </a:lnTo>
                <a:lnTo>
                  <a:pt x="3076" y="2359"/>
                </a:lnTo>
                <a:lnTo>
                  <a:pt x="2276" y="2364"/>
                </a:lnTo>
                <a:lnTo>
                  <a:pt x="3200" y="1990"/>
                </a:lnTo>
                <a:lnTo>
                  <a:pt x="3195" y="2000"/>
                </a:lnTo>
                <a:lnTo>
                  <a:pt x="3195" y="2011"/>
                </a:lnTo>
                <a:lnTo>
                  <a:pt x="3211" y="1985"/>
                </a:lnTo>
                <a:lnTo>
                  <a:pt x="3200" y="1990"/>
                </a:lnTo>
                <a:lnTo>
                  <a:pt x="2276" y="2364"/>
                </a:lnTo>
                <a:lnTo>
                  <a:pt x="3221" y="2016"/>
                </a:lnTo>
                <a:lnTo>
                  <a:pt x="3200" y="2021"/>
                </a:lnTo>
                <a:lnTo>
                  <a:pt x="3206" y="2031"/>
                </a:lnTo>
                <a:lnTo>
                  <a:pt x="3221" y="2016"/>
                </a:lnTo>
                <a:lnTo>
                  <a:pt x="2276" y="2364"/>
                </a:lnTo>
                <a:lnTo>
                  <a:pt x="3206" y="1912"/>
                </a:lnTo>
                <a:lnTo>
                  <a:pt x="3185" y="1912"/>
                </a:lnTo>
                <a:lnTo>
                  <a:pt x="3175" y="1902"/>
                </a:lnTo>
                <a:lnTo>
                  <a:pt x="3169" y="1896"/>
                </a:lnTo>
                <a:lnTo>
                  <a:pt x="3169" y="1907"/>
                </a:lnTo>
                <a:lnTo>
                  <a:pt x="3175" y="1917"/>
                </a:lnTo>
                <a:lnTo>
                  <a:pt x="3180" y="1933"/>
                </a:lnTo>
                <a:lnTo>
                  <a:pt x="3185" y="1948"/>
                </a:lnTo>
                <a:lnTo>
                  <a:pt x="3180" y="1969"/>
                </a:lnTo>
                <a:lnTo>
                  <a:pt x="3180" y="1979"/>
                </a:lnTo>
                <a:lnTo>
                  <a:pt x="3190" y="1969"/>
                </a:lnTo>
                <a:lnTo>
                  <a:pt x="3195" y="1964"/>
                </a:lnTo>
                <a:lnTo>
                  <a:pt x="3206" y="1964"/>
                </a:lnTo>
                <a:lnTo>
                  <a:pt x="3211" y="1969"/>
                </a:lnTo>
                <a:lnTo>
                  <a:pt x="3216" y="1964"/>
                </a:lnTo>
                <a:lnTo>
                  <a:pt x="3226" y="1954"/>
                </a:lnTo>
                <a:lnTo>
                  <a:pt x="3237" y="1938"/>
                </a:lnTo>
                <a:lnTo>
                  <a:pt x="3232" y="1933"/>
                </a:lnTo>
                <a:lnTo>
                  <a:pt x="3226" y="1938"/>
                </a:lnTo>
                <a:lnTo>
                  <a:pt x="3211" y="1948"/>
                </a:lnTo>
                <a:lnTo>
                  <a:pt x="3211" y="1943"/>
                </a:lnTo>
                <a:lnTo>
                  <a:pt x="3211" y="1938"/>
                </a:lnTo>
                <a:lnTo>
                  <a:pt x="3221" y="1907"/>
                </a:lnTo>
                <a:lnTo>
                  <a:pt x="3206" y="1912"/>
                </a:lnTo>
                <a:lnTo>
                  <a:pt x="2276" y="2364"/>
                </a:lnTo>
                <a:lnTo>
                  <a:pt x="322" y="2322"/>
                </a:lnTo>
                <a:lnTo>
                  <a:pt x="327" y="2317"/>
                </a:lnTo>
                <a:lnTo>
                  <a:pt x="327" y="2302"/>
                </a:lnTo>
                <a:lnTo>
                  <a:pt x="327" y="2291"/>
                </a:lnTo>
                <a:lnTo>
                  <a:pt x="322" y="2307"/>
                </a:lnTo>
                <a:lnTo>
                  <a:pt x="322" y="2322"/>
                </a:lnTo>
                <a:lnTo>
                  <a:pt x="2276" y="2364"/>
                </a:lnTo>
                <a:lnTo>
                  <a:pt x="3029" y="1979"/>
                </a:lnTo>
                <a:lnTo>
                  <a:pt x="3029" y="1969"/>
                </a:lnTo>
                <a:lnTo>
                  <a:pt x="3034" y="1959"/>
                </a:lnTo>
                <a:lnTo>
                  <a:pt x="3034" y="1954"/>
                </a:lnTo>
                <a:lnTo>
                  <a:pt x="3034" y="1948"/>
                </a:lnTo>
                <a:lnTo>
                  <a:pt x="3024" y="1954"/>
                </a:lnTo>
                <a:lnTo>
                  <a:pt x="3019" y="1959"/>
                </a:lnTo>
                <a:lnTo>
                  <a:pt x="3019" y="1964"/>
                </a:lnTo>
                <a:lnTo>
                  <a:pt x="3024" y="1964"/>
                </a:lnTo>
                <a:lnTo>
                  <a:pt x="3024" y="1969"/>
                </a:lnTo>
                <a:lnTo>
                  <a:pt x="3024" y="1979"/>
                </a:lnTo>
                <a:lnTo>
                  <a:pt x="3019" y="1985"/>
                </a:lnTo>
                <a:lnTo>
                  <a:pt x="3029" y="1979"/>
                </a:lnTo>
                <a:lnTo>
                  <a:pt x="2276" y="2364"/>
                </a:lnTo>
                <a:lnTo>
                  <a:pt x="63" y="1398"/>
                </a:lnTo>
                <a:lnTo>
                  <a:pt x="63" y="1392"/>
                </a:lnTo>
                <a:lnTo>
                  <a:pt x="57" y="1392"/>
                </a:lnTo>
                <a:lnTo>
                  <a:pt x="63" y="1398"/>
                </a:lnTo>
                <a:lnTo>
                  <a:pt x="57" y="1398"/>
                </a:lnTo>
                <a:lnTo>
                  <a:pt x="63" y="1398"/>
                </a:lnTo>
                <a:lnTo>
                  <a:pt x="2276" y="2364"/>
                </a:lnTo>
                <a:lnTo>
                  <a:pt x="3388" y="1195"/>
                </a:lnTo>
                <a:lnTo>
                  <a:pt x="3393" y="1153"/>
                </a:lnTo>
                <a:lnTo>
                  <a:pt x="3382" y="1190"/>
                </a:lnTo>
                <a:lnTo>
                  <a:pt x="3377" y="1211"/>
                </a:lnTo>
                <a:lnTo>
                  <a:pt x="3377" y="1221"/>
                </a:lnTo>
                <a:lnTo>
                  <a:pt x="3382" y="1216"/>
                </a:lnTo>
                <a:lnTo>
                  <a:pt x="3388" y="1195"/>
                </a:lnTo>
                <a:lnTo>
                  <a:pt x="2276" y="2364"/>
                </a:lnTo>
                <a:lnTo>
                  <a:pt x="3465" y="1128"/>
                </a:lnTo>
                <a:lnTo>
                  <a:pt x="3471" y="1107"/>
                </a:lnTo>
                <a:lnTo>
                  <a:pt x="3476" y="1102"/>
                </a:lnTo>
                <a:lnTo>
                  <a:pt x="3481" y="1102"/>
                </a:lnTo>
                <a:lnTo>
                  <a:pt x="3481" y="1086"/>
                </a:lnTo>
                <a:lnTo>
                  <a:pt x="3481" y="1076"/>
                </a:lnTo>
                <a:lnTo>
                  <a:pt x="3476" y="1076"/>
                </a:lnTo>
                <a:lnTo>
                  <a:pt x="3476" y="1086"/>
                </a:lnTo>
                <a:lnTo>
                  <a:pt x="3471" y="1076"/>
                </a:lnTo>
                <a:lnTo>
                  <a:pt x="3471" y="1060"/>
                </a:lnTo>
                <a:lnTo>
                  <a:pt x="3465" y="1091"/>
                </a:lnTo>
                <a:lnTo>
                  <a:pt x="3460" y="1122"/>
                </a:lnTo>
                <a:lnTo>
                  <a:pt x="3465" y="1128"/>
                </a:lnTo>
                <a:lnTo>
                  <a:pt x="2276" y="2364"/>
                </a:lnTo>
                <a:lnTo>
                  <a:pt x="3263" y="1699"/>
                </a:lnTo>
                <a:lnTo>
                  <a:pt x="3263" y="1694"/>
                </a:lnTo>
                <a:lnTo>
                  <a:pt x="3252" y="1694"/>
                </a:lnTo>
                <a:lnTo>
                  <a:pt x="3237" y="1704"/>
                </a:lnTo>
                <a:lnTo>
                  <a:pt x="3232" y="1720"/>
                </a:lnTo>
                <a:lnTo>
                  <a:pt x="3242" y="1715"/>
                </a:lnTo>
                <a:lnTo>
                  <a:pt x="3263" y="1699"/>
                </a:lnTo>
                <a:lnTo>
                  <a:pt x="2276" y="2364"/>
                </a:lnTo>
                <a:lnTo>
                  <a:pt x="3237" y="2047"/>
                </a:lnTo>
                <a:lnTo>
                  <a:pt x="3247" y="2047"/>
                </a:lnTo>
                <a:lnTo>
                  <a:pt x="3237" y="2037"/>
                </a:lnTo>
                <a:lnTo>
                  <a:pt x="3226" y="2031"/>
                </a:lnTo>
                <a:lnTo>
                  <a:pt x="3226" y="2026"/>
                </a:lnTo>
                <a:lnTo>
                  <a:pt x="3221" y="2031"/>
                </a:lnTo>
                <a:lnTo>
                  <a:pt x="3216" y="2042"/>
                </a:lnTo>
                <a:lnTo>
                  <a:pt x="3226" y="2057"/>
                </a:lnTo>
                <a:lnTo>
                  <a:pt x="3237" y="2047"/>
                </a:lnTo>
                <a:lnTo>
                  <a:pt x="2276" y="2364"/>
                </a:lnTo>
                <a:lnTo>
                  <a:pt x="3159" y="1772"/>
                </a:lnTo>
                <a:lnTo>
                  <a:pt x="3159" y="1798"/>
                </a:lnTo>
                <a:lnTo>
                  <a:pt x="3164" y="1808"/>
                </a:lnTo>
                <a:lnTo>
                  <a:pt x="3169" y="1808"/>
                </a:lnTo>
                <a:lnTo>
                  <a:pt x="3175" y="1803"/>
                </a:lnTo>
                <a:lnTo>
                  <a:pt x="3190" y="1792"/>
                </a:lnTo>
                <a:lnTo>
                  <a:pt x="3200" y="1772"/>
                </a:lnTo>
                <a:lnTo>
                  <a:pt x="3211" y="1751"/>
                </a:lnTo>
                <a:lnTo>
                  <a:pt x="3200" y="1751"/>
                </a:lnTo>
                <a:lnTo>
                  <a:pt x="3190" y="1751"/>
                </a:lnTo>
                <a:lnTo>
                  <a:pt x="3175" y="1756"/>
                </a:lnTo>
                <a:lnTo>
                  <a:pt x="3159" y="1772"/>
                </a:lnTo>
                <a:lnTo>
                  <a:pt x="2276" y="2364"/>
                </a:lnTo>
                <a:lnTo>
                  <a:pt x="3517" y="1200"/>
                </a:lnTo>
                <a:lnTo>
                  <a:pt x="3507" y="1211"/>
                </a:lnTo>
                <a:lnTo>
                  <a:pt x="3507" y="1221"/>
                </a:lnTo>
                <a:lnTo>
                  <a:pt x="3512" y="1221"/>
                </a:lnTo>
                <a:lnTo>
                  <a:pt x="3523" y="1211"/>
                </a:lnTo>
                <a:lnTo>
                  <a:pt x="3523" y="1200"/>
                </a:lnTo>
                <a:lnTo>
                  <a:pt x="3517" y="1200"/>
                </a:lnTo>
                <a:lnTo>
                  <a:pt x="2276" y="2364"/>
                </a:lnTo>
                <a:lnTo>
                  <a:pt x="5" y="1460"/>
                </a:lnTo>
                <a:lnTo>
                  <a:pt x="5" y="1455"/>
                </a:lnTo>
                <a:lnTo>
                  <a:pt x="5" y="1450"/>
                </a:lnTo>
                <a:lnTo>
                  <a:pt x="11" y="1450"/>
                </a:lnTo>
                <a:lnTo>
                  <a:pt x="5" y="1450"/>
                </a:lnTo>
                <a:lnTo>
                  <a:pt x="0" y="1450"/>
                </a:lnTo>
                <a:lnTo>
                  <a:pt x="0" y="1460"/>
                </a:lnTo>
                <a:lnTo>
                  <a:pt x="5" y="1460"/>
                </a:lnTo>
                <a:lnTo>
                  <a:pt x="2276" y="2364"/>
                </a:lnTo>
                <a:lnTo>
                  <a:pt x="333" y="2946"/>
                </a:lnTo>
                <a:lnTo>
                  <a:pt x="327" y="2941"/>
                </a:lnTo>
                <a:lnTo>
                  <a:pt x="327" y="2961"/>
                </a:lnTo>
                <a:lnTo>
                  <a:pt x="333" y="2946"/>
                </a:lnTo>
                <a:lnTo>
                  <a:pt x="2276" y="2364"/>
                </a:lnTo>
                <a:lnTo>
                  <a:pt x="68" y="1392"/>
                </a:lnTo>
                <a:lnTo>
                  <a:pt x="63" y="1403"/>
                </a:lnTo>
                <a:lnTo>
                  <a:pt x="68" y="1403"/>
                </a:lnTo>
                <a:lnTo>
                  <a:pt x="78" y="1398"/>
                </a:lnTo>
                <a:lnTo>
                  <a:pt x="73" y="1398"/>
                </a:lnTo>
                <a:lnTo>
                  <a:pt x="73" y="1392"/>
                </a:lnTo>
                <a:lnTo>
                  <a:pt x="68" y="1392"/>
                </a:lnTo>
                <a:lnTo>
                  <a:pt x="2276" y="2364"/>
                </a:lnTo>
                <a:lnTo>
                  <a:pt x="322" y="2743"/>
                </a:lnTo>
                <a:lnTo>
                  <a:pt x="327" y="2743"/>
                </a:lnTo>
                <a:lnTo>
                  <a:pt x="327" y="2738"/>
                </a:lnTo>
                <a:lnTo>
                  <a:pt x="327" y="2728"/>
                </a:lnTo>
                <a:lnTo>
                  <a:pt x="322" y="2743"/>
                </a:lnTo>
                <a:lnTo>
                  <a:pt x="2276" y="2364"/>
                </a:lnTo>
                <a:lnTo>
                  <a:pt x="333" y="2889"/>
                </a:lnTo>
                <a:lnTo>
                  <a:pt x="338" y="2863"/>
                </a:lnTo>
                <a:lnTo>
                  <a:pt x="333" y="2868"/>
                </a:lnTo>
                <a:lnTo>
                  <a:pt x="333" y="2889"/>
                </a:lnTo>
                <a:lnTo>
                  <a:pt x="2276" y="2364"/>
                </a:lnTo>
                <a:lnTo>
                  <a:pt x="338" y="2670"/>
                </a:lnTo>
                <a:lnTo>
                  <a:pt x="343" y="2650"/>
                </a:lnTo>
                <a:lnTo>
                  <a:pt x="338" y="2660"/>
                </a:lnTo>
                <a:lnTo>
                  <a:pt x="338" y="2665"/>
                </a:lnTo>
                <a:lnTo>
                  <a:pt x="338" y="2670"/>
                </a:lnTo>
                <a:lnTo>
                  <a:pt x="2276" y="2364"/>
                </a:lnTo>
                <a:lnTo>
                  <a:pt x="2852" y="2629"/>
                </a:lnTo>
                <a:lnTo>
                  <a:pt x="2852" y="2608"/>
                </a:lnTo>
                <a:lnTo>
                  <a:pt x="2847" y="2587"/>
                </a:lnTo>
                <a:lnTo>
                  <a:pt x="2842" y="2582"/>
                </a:lnTo>
                <a:lnTo>
                  <a:pt x="2842" y="2593"/>
                </a:lnTo>
                <a:lnTo>
                  <a:pt x="2847" y="2618"/>
                </a:lnTo>
                <a:lnTo>
                  <a:pt x="2847" y="2629"/>
                </a:lnTo>
                <a:lnTo>
                  <a:pt x="2852" y="2629"/>
                </a:lnTo>
                <a:lnTo>
                  <a:pt x="2276" y="2364"/>
                </a:lnTo>
                <a:lnTo>
                  <a:pt x="852" y="779"/>
                </a:lnTo>
                <a:lnTo>
                  <a:pt x="847" y="785"/>
                </a:lnTo>
                <a:lnTo>
                  <a:pt x="852" y="785"/>
                </a:lnTo>
                <a:lnTo>
                  <a:pt x="857" y="779"/>
                </a:lnTo>
                <a:lnTo>
                  <a:pt x="852" y="779"/>
                </a:lnTo>
                <a:lnTo>
                  <a:pt x="2276" y="2364"/>
                </a:lnTo>
                <a:lnTo>
                  <a:pt x="863" y="650"/>
                </a:lnTo>
                <a:lnTo>
                  <a:pt x="852" y="650"/>
                </a:lnTo>
                <a:lnTo>
                  <a:pt x="852" y="660"/>
                </a:lnTo>
                <a:lnTo>
                  <a:pt x="852" y="655"/>
                </a:lnTo>
                <a:lnTo>
                  <a:pt x="852" y="660"/>
                </a:lnTo>
                <a:lnTo>
                  <a:pt x="857" y="655"/>
                </a:lnTo>
                <a:lnTo>
                  <a:pt x="863" y="650"/>
                </a:lnTo>
                <a:lnTo>
                  <a:pt x="2276" y="2364"/>
                </a:lnTo>
                <a:lnTo>
                  <a:pt x="847" y="520"/>
                </a:lnTo>
                <a:lnTo>
                  <a:pt x="852" y="520"/>
                </a:lnTo>
                <a:lnTo>
                  <a:pt x="857" y="515"/>
                </a:lnTo>
                <a:lnTo>
                  <a:pt x="847" y="520"/>
                </a:lnTo>
                <a:lnTo>
                  <a:pt x="847" y="525"/>
                </a:lnTo>
                <a:lnTo>
                  <a:pt x="847" y="520"/>
                </a:lnTo>
                <a:lnTo>
                  <a:pt x="2276" y="2364"/>
                </a:lnTo>
                <a:lnTo>
                  <a:pt x="847" y="774"/>
                </a:lnTo>
                <a:lnTo>
                  <a:pt x="847" y="774"/>
                </a:lnTo>
                <a:lnTo>
                  <a:pt x="842" y="774"/>
                </a:lnTo>
                <a:lnTo>
                  <a:pt x="842" y="774"/>
                </a:lnTo>
                <a:lnTo>
                  <a:pt x="847" y="774"/>
                </a:lnTo>
                <a:lnTo>
                  <a:pt x="2276" y="2364"/>
                </a:lnTo>
                <a:lnTo>
                  <a:pt x="894" y="551"/>
                </a:lnTo>
                <a:lnTo>
                  <a:pt x="899" y="551"/>
                </a:lnTo>
                <a:lnTo>
                  <a:pt x="899" y="546"/>
                </a:lnTo>
                <a:lnTo>
                  <a:pt x="894" y="551"/>
                </a:lnTo>
                <a:lnTo>
                  <a:pt x="2276" y="2364"/>
                </a:lnTo>
                <a:lnTo>
                  <a:pt x="904" y="629"/>
                </a:lnTo>
                <a:lnTo>
                  <a:pt x="899" y="634"/>
                </a:lnTo>
                <a:lnTo>
                  <a:pt x="899" y="639"/>
                </a:lnTo>
                <a:lnTo>
                  <a:pt x="904" y="634"/>
                </a:lnTo>
                <a:lnTo>
                  <a:pt x="904" y="629"/>
                </a:lnTo>
                <a:lnTo>
                  <a:pt x="2276" y="2364"/>
                </a:lnTo>
                <a:lnTo>
                  <a:pt x="868" y="889"/>
                </a:lnTo>
                <a:lnTo>
                  <a:pt x="873" y="883"/>
                </a:lnTo>
                <a:lnTo>
                  <a:pt x="878" y="878"/>
                </a:lnTo>
                <a:lnTo>
                  <a:pt x="868" y="878"/>
                </a:lnTo>
                <a:lnTo>
                  <a:pt x="868" y="883"/>
                </a:lnTo>
                <a:lnTo>
                  <a:pt x="863" y="883"/>
                </a:lnTo>
                <a:lnTo>
                  <a:pt x="857" y="889"/>
                </a:lnTo>
                <a:lnTo>
                  <a:pt x="863" y="889"/>
                </a:lnTo>
                <a:lnTo>
                  <a:pt x="868" y="889"/>
                </a:lnTo>
                <a:lnTo>
                  <a:pt x="2276" y="2364"/>
                </a:lnTo>
                <a:lnTo>
                  <a:pt x="894" y="546"/>
                </a:lnTo>
                <a:lnTo>
                  <a:pt x="899" y="540"/>
                </a:lnTo>
                <a:lnTo>
                  <a:pt x="894" y="540"/>
                </a:lnTo>
                <a:lnTo>
                  <a:pt x="894" y="546"/>
                </a:lnTo>
                <a:lnTo>
                  <a:pt x="2276" y="2364"/>
                </a:lnTo>
                <a:lnTo>
                  <a:pt x="889" y="676"/>
                </a:lnTo>
                <a:lnTo>
                  <a:pt x="904" y="665"/>
                </a:lnTo>
                <a:lnTo>
                  <a:pt x="883" y="676"/>
                </a:lnTo>
                <a:lnTo>
                  <a:pt x="889" y="676"/>
                </a:lnTo>
                <a:lnTo>
                  <a:pt x="2276" y="2364"/>
                </a:lnTo>
                <a:lnTo>
                  <a:pt x="883" y="738"/>
                </a:lnTo>
                <a:lnTo>
                  <a:pt x="889" y="738"/>
                </a:lnTo>
                <a:lnTo>
                  <a:pt x="889" y="733"/>
                </a:lnTo>
                <a:lnTo>
                  <a:pt x="883" y="733"/>
                </a:lnTo>
                <a:lnTo>
                  <a:pt x="883" y="738"/>
                </a:lnTo>
                <a:lnTo>
                  <a:pt x="2276" y="2364"/>
                </a:lnTo>
                <a:lnTo>
                  <a:pt x="889" y="577"/>
                </a:lnTo>
                <a:lnTo>
                  <a:pt x="883" y="577"/>
                </a:lnTo>
                <a:lnTo>
                  <a:pt x="878" y="582"/>
                </a:lnTo>
                <a:lnTo>
                  <a:pt x="889" y="577"/>
                </a:lnTo>
                <a:lnTo>
                  <a:pt x="2276" y="2364"/>
                </a:lnTo>
                <a:lnTo>
                  <a:pt x="894" y="727"/>
                </a:lnTo>
                <a:lnTo>
                  <a:pt x="899" y="722"/>
                </a:lnTo>
                <a:lnTo>
                  <a:pt x="889" y="727"/>
                </a:lnTo>
                <a:lnTo>
                  <a:pt x="894" y="727"/>
                </a:lnTo>
                <a:lnTo>
                  <a:pt x="2276" y="2364"/>
                </a:lnTo>
                <a:lnTo>
                  <a:pt x="883" y="707"/>
                </a:lnTo>
                <a:lnTo>
                  <a:pt x="883" y="712"/>
                </a:lnTo>
                <a:lnTo>
                  <a:pt x="889" y="712"/>
                </a:lnTo>
                <a:lnTo>
                  <a:pt x="894" y="712"/>
                </a:lnTo>
                <a:lnTo>
                  <a:pt x="899" y="707"/>
                </a:lnTo>
                <a:lnTo>
                  <a:pt x="899" y="702"/>
                </a:lnTo>
                <a:lnTo>
                  <a:pt x="894" y="702"/>
                </a:lnTo>
                <a:lnTo>
                  <a:pt x="889" y="702"/>
                </a:lnTo>
                <a:lnTo>
                  <a:pt x="889" y="707"/>
                </a:lnTo>
                <a:lnTo>
                  <a:pt x="883" y="707"/>
                </a:lnTo>
                <a:lnTo>
                  <a:pt x="2276" y="2364"/>
                </a:lnTo>
                <a:lnTo>
                  <a:pt x="1164" y="281"/>
                </a:lnTo>
                <a:lnTo>
                  <a:pt x="1164" y="286"/>
                </a:lnTo>
                <a:lnTo>
                  <a:pt x="1169" y="286"/>
                </a:lnTo>
                <a:lnTo>
                  <a:pt x="1174" y="286"/>
                </a:lnTo>
                <a:lnTo>
                  <a:pt x="1180" y="281"/>
                </a:lnTo>
                <a:lnTo>
                  <a:pt x="1185" y="281"/>
                </a:lnTo>
                <a:lnTo>
                  <a:pt x="1185" y="276"/>
                </a:lnTo>
                <a:lnTo>
                  <a:pt x="1190" y="270"/>
                </a:lnTo>
                <a:lnTo>
                  <a:pt x="1185" y="265"/>
                </a:lnTo>
                <a:lnTo>
                  <a:pt x="1174" y="270"/>
                </a:lnTo>
                <a:lnTo>
                  <a:pt x="1169" y="276"/>
                </a:lnTo>
                <a:lnTo>
                  <a:pt x="1164" y="276"/>
                </a:lnTo>
                <a:lnTo>
                  <a:pt x="1169" y="276"/>
                </a:lnTo>
                <a:lnTo>
                  <a:pt x="1164" y="281"/>
                </a:lnTo>
                <a:lnTo>
                  <a:pt x="2276" y="2364"/>
                </a:lnTo>
                <a:lnTo>
                  <a:pt x="1154" y="426"/>
                </a:lnTo>
                <a:lnTo>
                  <a:pt x="1159" y="426"/>
                </a:lnTo>
                <a:lnTo>
                  <a:pt x="1159" y="421"/>
                </a:lnTo>
                <a:lnTo>
                  <a:pt x="1164" y="421"/>
                </a:lnTo>
                <a:lnTo>
                  <a:pt x="1164" y="416"/>
                </a:lnTo>
                <a:lnTo>
                  <a:pt x="1159" y="416"/>
                </a:lnTo>
                <a:lnTo>
                  <a:pt x="1154" y="426"/>
                </a:lnTo>
                <a:lnTo>
                  <a:pt x="2276" y="2364"/>
                </a:lnTo>
                <a:lnTo>
                  <a:pt x="1128" y="364"/>
                </a:lnTo>
                <a:lnTo>
                  <a:pt x="1138" y="359"/>
                </a:lnTo>
                <a:lnTo>
                  <a:pt x="1148" y="348"/>
                </a:lnTo>
                <a:lnTo>
                  <a:pt x="1143" y="353"/>
                </a:lnTo>
                <a:lnTo>
                  <a:pt x="1143" y="348"/>
                </a:lnTo>
                <a:lnTo>
                  <a:pt x="1133" y="348"/>
                </a:lnTo>
                <a:lnTo>
                  <a:pt x="1128" y="364"/>
                </a:lnTo>
                <a:lnTo>
                  <a:pt x="2276" y="2364"/>
                </a:lnTo>
                <a:lnTo>
                  <a:pt x="1117" y="681"/>
                </a:lnTo>
                <a:lnTo>
                  <a:pt x="1117" y="686"/>
                </a:lnTo>
                <a:lnTo>
                  <a:pt x="1122" y="686"/>
                </a:lnTo>
                <a:lnTo>
                  <a:pt x="1128" y="686"/>
                </a:lnTo>
                <a:lnTo>
                  <a:pt x="1138" y="676"/>
                </a:lnTo>
                <a:lnTo>
                  <a:pt x="1138" y="670"/>
                </a:lnTo>
                <a:lnTo>
                  <a:pt x="1133" y="670"/>
                </a:lnTo>
                <a:lnTo>
                  <a:pt x="1117" y="676"/>
                </a:lnTo>
                <a:lnTo>
                  <a:pt x="1117" y="681"/>
                </a:lnTo>
                <a:lnTo>
                  <a:pt x="2276" y="2364"/>
                </a:lnTo>
                <a:lnTo>
                  <a:pt x="1096" y="743"/>
                </a:lnTo>
                <a:lnTo>
                  <a:pt x="1091" y="753"/>
                </a:lnTo>
                <a:lnTo>
                  <a:pt x="1091" y="748"/>
                </a:lnTo>
                <a:lnTo>
                  <a:pt x="1091" y="753"/>
                </a:lnTo>
                <a:lnTo>
                  <a:pt x="1091" y="759"/>
                </a:lnTo>
                <a:lnTo>
                  <a:pt x="1096" y="759"/>
                </a:lnTo>
                <a:lnTo>
                  <a:pt x="1091" y="759"/>
                </a:lnTo>
                <a:lnTo>
                  <a:pt x="1096" y="759"/>
                </a:lnTo>
                <a:lnTo>
                  <a:pt x="1096" y="753"/>
                </a:lnTo>
                <a:lnTo>
                  <a:pt x="1102" y="759"/>
                </a:lnTo>
                <a:lnTo>
                  <a:pt x="1107" y="759"/>
                </a:lnTo>
                <a:lnTo>
                  <a:pt x="1112" y="753"/>
                </a:lnTo>
                <a:lnTo>
                  <a:pt x="1117" y="753"/>
                </a:lnTo>
                <a:lnTo>
                  <a:pt x="1112" y="748"/>
                </a:lnTo>
                <a:lnTo>
                  <a:pt x="1107" y="748"/>
                </a:lnTo>
                <a:lnTo>
                  <a:pt x="1112" y="743"/>
                </a:lnTo>
                <a:lnTo>
                  <a:pt x="1107" y="743"/>
                </a:lnTo>
                <a:lnTo>
                  <a:pt x="1096" y="743"/>
                </a:lnTo>
                <a:lnTo>
                  <a:pt x="2276" y="2364"/>
                </a:lnTo>
                <a:lnTo>
                  <a:pt x="1133" y="774"/>
                </a:lnTo>
                <a:lnTo>
                  <a:pt x="1128" y="774"/>
                </a:lnTo>
                <a:lnTo>
                  <a:pt x="1133" y="774"/>
                </a:lnTo>
                <a:lnTo>
                  <a:pt x="1133" y="774"/>
                </a:lnTo>
                <a:lnTo>
                  <a:pt x="2276" y="2364"/>
                </a:lnTo>
                <a:lnTo>
                  <a:pt x="1154" y="530"/>
                </a:lnTo>
                <a:lnTo>
                  <a:pt x="1148" y="530"/>
                </a:lnTo>
                <a:lnTo>
                  <a:pt x="1148" y="535"/>
                </a:lnTo>
                <a:lnTo>
                  <a:pt x="1154" y="535"/>
                </a:lnTo>
                <a:lnTo>
                  <a:pt x="1159" y="530"/>
                </a:lnTo>
                <a:lnTo>
                  <a:pt x="1164" y="530"/>
                </a:lnTo>
                <a:lnTo>
                  <a:pt x="1164" y="525"/>
                </a:lnTo>
                <a:lnTo>
                  <a:pt x="1164" y="520"/>
                </a:lnTo>
                <a:lnTo>
                  <a:pt x="1159" y="525"/>
                </a:lnTo>
                <a:lnTo>
                  <a:pt x="1148" y="530"/>
                </a:lnTo>
                <a:lnTo>
                  <a:pt x="1154" y="530"/>
                </a:lnTo>
                <a:lnTo>
                  <a:pt x="2276" y="2364"/>
                </a:lnTo>
                <a:lnTo>
                  <a:pt x="1143" y="447"/>
                </a:lnTo>
                <a:lnTo>
                  <a:pt x="1148" y="442"/>
                </a:lnTo>
                <a:lnTo>
                  <a:pt x="1148" y="447"/>
                </a:lnTo>
                <a:lnTo>
                  <a:pt x="1154" y="442"/>
                </a:lnTo>
                <a:lnTo>
                  <a:pt x="1148" y="442"/>
                </a:lnTo>
                <a:lnTo>
                  <a:pt x="1143" y="447"/>
                </a:lnTo>
                <a:lnTo>
                  <a:pt x="2276" y="2364"/>
                </a:lnTo>
                <a:lnTo>
                  <a:pt x="982" y="598"/>
                </a:lnTo>
                <a:lnTo>
                  <a:pt x="977" y="603"/>
                </a:lnTo>
                <a:lnTo>
                  <a:pt x="982" y="603"/>
                </a:lnTo>
                <a:lnTo>
                  <a:pt x="977" y="603"/>
                </a:lnTo>
                <a:lnTo>
                  <a:pt x="982" y="603"/>
                </a:lnTo>
                <a:lnTo>
                  <a:pt x="982" y="598"/>
                </a:lnTo>
                <a:lnTo>
                  <a:pt x="2276" y="2364"/>
                </a:lnTo>
                <a:lnTo>
                  <a:pt x="982" y="447"/>
                </a:lnTo>
                <a:lnTo>
                  <a:pt x="987" y="447"/>
                </a:lnTo>
                <a:lnTo>
                  <a:pt x="987" y="452"/>
                </a:lnTo>
                <a:lnTo>
                  <a:pt x="992" y="447"/>
                </a:lnTo>
                <a:lnTo>
                  <a:pt x="1008" y="437"/>
                </a:lnTo>
                <a:lnTo>
                  <a:pt x="1008" y="431"/>
                </a:lnTo>
                <a:lnTo>
                  <a:pt x="1013" y="426"/>
                </a:lnTo>
                <a:lnTo>
                  <a:pt x="1029" y="421"/>
                </a:lnTo>
                <a:lnTo>
                  <a:pt x="1024" y="416"/>
                </a:lnTo>
                <a:lnTo>
                  <a:pt x="1013" y="426"/>
                </a:lnTo>
                <a:lnTo>
                  <a:pt x="1003" y="431"/>
                </a:lnTo>
                <a:lnTo>
                  <a:pt x="992" y="437"/>
                </a:lnTo>
                <a:lnTo>
                  <a:pt x="987" y="437"/>
                </a:lnTo>
                <a:lnTo>
                  <a:pt x="987" y="442"/>
                </a:lnTo>
                <a:lnTo>
                  <a:pt x="982" y="447"/>
                </a:lnTo>
                <a:lnTo>
                  <a:pt x="2276" y="2364"/>
                </a:lnTo>
                <a:lnTo>
                  <a:pt x="1102" y="374"/>
                </a:lnTo>
                <a:lnTo>
                  <a:pt x="1107" y="374"/>
                </a:lnTo>
                <a:lnTo>
                  <a:pt x="1102" y="369"/>
                </a:lnTo>
                <a:lnTo>
                  <a:pt x="1096" y="374"/>
                </a:lnTo>
                <a:lnTo>
                  <a:pt x="1102" y="374"/>
                </a:lnTo>
                <a:lnTo>
                  <a:pt x="1096" y="374"/>
                </a:lnTo>
                <a:lnTo>
                  <a:pt x="1096" y="379"/>
                </a:lnTo>
                <a:lnTo>
                  <a:pt x="1102" y="374"/>
                </a:lnTo>
                <a:lnTo>
                  <a:pt x="2276" y="2364"/>
                </a:lnTo>
                <a:lnTo>
                  <a:pt x="1039" y="281"/>
                </a:lnTo>
                <a:lnTo>
                  <a:pt x="1039" y="286"/>
                </a:lnTo>
                <a:lnTo>
                  <a:pt x="1044" y="286"/>
                </a:lnTo>
                <a:lnTo>
                  <a:pt x="1055" y="281"/>
                </a:lnTo>
                <a:lnTo>
                  <a:pt x="1060" y="276"/>
                </a:lnTo>
                <a:lnTo>
                  <a:pt x="1060" y="270"/>
                </a:lnTo>
                <a:lnTo>
                  <a:pt x="1055" y="265"/>
                </a:lnTo>
                <a:lnTo>
                  <a:pt x="1044" y="270"/>
                </a:lnTo>
                <a:lnTo>
                  <a:pt x="1039" y="276"/>
                </a:lnTo>
                <a:lnTo>
                  <a:pt x="1039" y="281"/>
                </a:lnTo>
                <a:lnTo>
                  <a:pt x="2276" y="2364"/>
                </a:lnTo>
                <a:lnTo>
                  <a:pt x="1013" y="369"/>
                </a:lnTo>
                <a:lnTo>
                  <a:pt x="1024" y="369"/>
                </a:lnTo>
                <a:lnTo>
                  <a:pt x="1029" y="369"/>
                </a:lnTo>
                <a:lnTo>
                  <a:pt x="1029" y="364"/>
                </a:lnTo>
                <a:lnTo>
                  <a:pt x="1034" y="364"/>
                </a:lnTo>
                <a:lnTo>
                  <a:pt x="1039" y="353"/>
                </a:lnTo>
                <a:lnTo>
                  <a:pt x="1034" y="353"/>
                </a:lnTo>
                <a:lnTo>
                  <a:pt x="1029" y="353"/>
                </a:lnTo>
                <a:lnTo>
                  <a:pt x="1024" y="359"/>
                </a:lnTo>
                <a:lnTo>
                  <a:pt x="1013" y="364"/>
                </a:lnTo>
                <a:lnTo>
                  <a:pt x="1013" y="369"/>
                </a:lnTo>
                <a:lnTo>
                  <a:pt x="2276" y="2364"/>
                </a:lnTo>
                <a:lnTo>
                  <a:pt x="998" y="426"/>
                </a:lnTo>
                <a:lnTo>
                  <a:pt x="992" y="426"/>
                </a:lnTo>
                <a:lnTo>
                  <a:pt x="1003" y="421"/>
                </a:lnTo>
                <a:lnTo>
                  <a:pt x="998" y="421"/>
                </a:lnTo>
                <a:lnTo>
                  <a:pt x="998" y="426"/>
                </a:lnTo>
                <a:lnTo>
                  <a:pt x="2276" y="2364"/>
                </a:lnTo>
                <a:lnTo>
                  <a:pt x="1133" y="748"/>
                </a:lnTo>
                <a:lnTo>
                  <a:pt x="1133" y="753"/>
                </a:lnTo>
                <a:lnTo>
                  <a:pt x="1138" y="753"/>
                </a:lnTo>
                <a:lnTo>
                  <a:pt x="1143" y="748"/>
                </a:lnTo>
                <a:lnTo>
                  <a:pt x="1148" y="748"/>
                </a:lnTo>
                <a:lnTo>
                  <a:pt x="1148" y="743"/>
                </a:lnTo>
                <a:lnTo>
                  <a:pt x="1154" y="743"/>
                </a:lnTo>
                <a:lnTo>
                  <a:pt x="1159" y="738"/>
                </a:lnTo>
                <a:lnTo>
                  <a:pt x="1159" y="733"/>
                </a:lnTo>
                <a:lnTo>
                  <a:pt x="1143" y="738"/>
                </a:lnTo>
                <a:lnTo>
                  <a:pt x="1138" y="743"/>
                </a:lnTo>
                <a:lnTo>
                  <a:pt x="1133" y="748"/>
                </a:lnTo>
                <a:lnTo>
                  <a:pt x="2276" y="2364"/>
                </a:lnTo>
                <a:lnTo>
                  <a:pt x="967" y="977"/>
                </a:lnTo>
                <a:lnTo>
                  <a:pt x="956" y="982"/>
                </a:lnTo>
                <a:lnTo>
                  <a:pt x="951" y="987"/>
                </a:lnTo>
                <a:lnTo>
                  <a:pt x="956" y="987"/>
                </a:lnTo>
                <a:lnTo>
                  <a:pt x="961" y="987"/>
                </a:lnTo>
                <a:lnTo>
                  <a:pt x="967" y="982"/>
                </a:lnTo>
                <a:lnTo>
                  <a:pt x="967" y="977"/>
                </a:lnTo>
                <a:lnTo>
                  <a:pt x="2276" y="2364"/>
                </a:lnTo>
                <a:lnTo>
                  <a:pt x="930" y="925"/>
                </a:lnTo>
                <a:lnTo>
                  <a:pt x="935" y="925"/>
                </a:lnTo>
                <a:lnTo>
                  <a:pt x="935" y="920"/>
                </a:lnTo>
                <a:lnTo>
                  <a:pt x="935" y="925"/>
                </a:lnTo>
                <a:lnTo>
                  <a:pt x="946" y="925"/>
                </a:lnTo>
                <a:lnTo>
                  <a:pt x="951" y="920"/>
                </a:lnTo>
                <a:lnTo>
                  <a:pt x="951" y="915"/>
                </a:lnTo>
                <a:lnTo>
                  <a:pt x="961" y="904"/>
                </a:lnTo>
                <a:lnTo>
                  <a:pt x="956" y="904"/>
                </a:lnTo>
                <a:lnTo>
                  <a:pt x="946" y="915"/>
                </a:lnTo>
                <a:lnTo>
                  <a:pt x="930" y="925"/>
                </a:lnTo>
                <a:lnTo>
                  <a:pt x="2276" y="2364"/>
                </a:lnTo>
                <a:lnTo>
                  <a:pt x="967" y="831"/>
                </a:lnTo>
                <a:lnTo>
                  <a:pt x="967" y="837"/>
                </a:lnTo>
                <a:lnTo>
                  <a:pt x="972" y="837"/>
                </a:lnTo>
                <a:lnTo>
                  <a:pt x="977" y="831"/>
                </a:lnTo>
                <a:lnTo>
                  <a:pt x="982" y="826"/>
                </a:lnTo>
                <a:lnTo>
                  <a:pt x="977" y="821"/>
                </a:lnTo>
                <a:lnTo>
                  <a:pt x="972" y="826"/>
                </a:lnTo>
                <a:lnTo>
                  <a:pt x="967" y="831"/>
                </a:lnTo>
                <a:lnTo>
                  <a:pt x="2276" y="2364"/>
                </a:lnTo>
                <a:lnTo>
                  <a:pt x="946" y="1034"/>
                </a:lnTo>
                <a:lnTo>
                  <a:pt x="935" y="1034"/>
                </a:lnTo>
                <a:lnTo>
                  <a:pt x="925" y="1034"/>
                </a:lnTo>
                <a:lnTo>
                  <a:pt x="920" y="1039"/>
                </a:lnTo>
                <a:lnTo>
                  <a:pt x="915" y="1039"/>
                </a:lnTo>
                <a:lnTo>
                  <a:pt x="915" y="1044"/>
                </a:lnTo>
                <a:lnTo>
                  <a:pt x="904" y="1050"/>
                </a:lnTo>
                <a:lnTo>
                  <a:pt x="909" y="1050"/>
                </a:lnTo>
                <a:lnTo>
                  <a:pt x="899" y="1055"/>
                </a:lnTo>
                <a:lnTo>
                  <a:pt x="894" y="1065"/>
                </a:lnTo>
                <a:lnTo>
                  <a:pt x="899" y="1065"/>
                </a:lnTo>
                <a:lnTo>
                  <a:pt x="894" y="1065"/>
                </a:lnTo>
                <a:lnTo>
                  <a:pt x="899" y="1065"/>
                </a:lnTo>
                <a:lnTo>
                  <a:pt x="894" y="1070"/>
                </a:lnTo>
                <a:lnTo>
                  <a:pt x="899" y="1070"/>
                </a:lnTo>
                <a:lnTo>
                  <a:pt x="904" y="1070"/>
                </a:lnTo>
                <a:lnTo>
                  <a:pt x="909" y="1070"/>
                </a:lnTo>
                <a:lnTo>
                  <a:pt x="904" y="1076"/>
                </a:lnTo>
                <a:lnTo>
                  <a:pt x="915" y="1065"/>
                </a:lnTo>
                <a:lnTo>
                  <a:pt x="915" y="1070"/>
                </a:lnTo>
                <a:lnTo>
                  <a:pt x="920" y="1065"/>
                </a:lnTo>
                <a:lnTo>
                  <a:pt x="930" y="1055"/>
                </a:lnTo>
                <a:lnTo>
                  <a:pt x="935" y="1050"/>
                </a:lnTo>
                <a:lnTo>
                  <a:pt x="946" y="1044"/>
                </a:lnTo>
                <a:lnTo>
                  <a:pt x="946" y="1039"/>
                </a:lnTo>
                <a:lnTo>
                  <a:pt x="946" y="1034"/>
                </a:lnTo>
                <a:lnTo>
                  <a:pt x="2276" y="2364"/>
                </a:lnTo>
                <a:lnTo>
                  <a:pt x="899" y="748"/>
                </a:lnTo>
                <a:lnTo>
                  <a:pt x="894" y="753"/>
                </a:lnTo>
                <a:lnTo>
                  <a:pt x="894" y="748"/>
                </a:lnTo>
                <a:lnTo>
                  <a:pt x="899" y="743"/>
                </a:lnTo>
                <a:lnTo>
                  <a:pt x="894" y="743"/>
                </a:lnTo>
                <a:lnTo>
                  <a:pt x="889" y="743"/>
                </a:lnTo>
                <a:lnTo>
                  <a:pt x="883" y="748"/>
                </a:lnTo>
                <a:lnTo>
                  <a:pt x="878" y="753"/>
                </a:lnTo>
                <a:lnTo>
                  <a:pt x="878" y="759"/>
                </a:lnTo>
                <a:lnTo>
                  <a:pt x="883" y="759"/>
                </a:lnTo>
                <a:lnTo>
                  <a:pt x="889" y="759"/>
                </a:lnTo>
                <a:lnTo>
                  <a:pt x="889" y="753"/>
                </a:lnTo>
                <a:lnTo>
                  <a:pt x="889" y="759"/>
                </a:lnTo>
                <a:lnTo>
                  <a:pt x="889" y="753"/>
                </a:lnTo>
                <a:lnTo>
                  <a:pt x="894" y="753"/>
                </a:lnTo>
                <a:lnTo>
                  <a:pt x="899" y="748"/>
                </a:lnTo>
                <a:lnTo>
                  <a:pt x="2276" y="2364"/>
                </a:lnTo>
                <a:lnTo>
                  <a:pt x="868" y="1003"/>
                </a:lnTo>
                <a:lnTo>
                  <a:pt x="873" y="998"/>
                </a:lnTo>
                <a:lnTo>
                  <a:pt x="878" y="998"/>
                </a:lnTo>
                <a:lnTo>
                  <a:pt x="878" y="992"/>
                </a:lnTo>
                <a:lnTo>
                  <a:pt x="878" y="987"/>
                </a:lnTo>
                <a:lnTo>
                  <a:pt x="873" y="987"/>
                </a:lnTo>
                <a:lnTo>
                  <a:pt x="868" y="987"/>
                </a:lnTo>
                <a:lnTo>
                  <a:pt x="863" y="992"/>
                </a:lnTo>
                <a:lnTo>
                  <a:pt x="857" y="998"/>
                </a:lnTo>
                <a:lnTo>
                  <a:pt x="857" y="1003"/>
                </a:lnTo>
                <a:lnTo>
                  <a:pt x="863" y="1003"/>
                </a:lnTo>
                <a:lnTo>
                  <a:pt x="868" y="1003"/>
                </a:lnTo>
                <a:lnTo>
                  <a:pt x="2276" y="2364"/>
                </a:lnTo>
                <a:lnTo>
                  <a:pt x="878" y="1039"/>
                </a:lnTo>
                <a:lnTo>
                  <a:pt x="878" y="1034"/>
                </a:lnTo>
                <a:lnTo>
                  <a:pt x="873" y="1034"/>
                </a:lnTo>
                <a:lnTo>
                  <a:pt x="873" y="1039"/>
                </a:lnTo>
                <a:lnTo>
                  <a:pt x="878" y="1039"/>
                </a:lnTo>
                <a:lnTo>
                  <a:pt x="2276" y="2364"/>
                </a:lnTo>
                <a:lnTo>
                  <a:pt x="889" y="821"/>
                </a:lnTo>
                <a:lnTo>
                  <a:pt x="878" y="826"/>
                </a:lnTo>
                <a:lnTo>
                  <a:pt x="878" y="831"/>
                </a:lnTo>
                <a:lnTo>
                  <a:pt x="878" y="837"/>
                </a:lnTo>
                <a:lnTo>
                  <a:pt x="883" y="837"/>
                </a:lnTo>
                <a:lnTo>
                  <a:pt x="889" y="831"/>
                </a:lnTo>
                <a:lnTo>
                  <a:pt x="889" y="826"/>
                </a:lnTo>
                <a:lnTo>
                  <a:pt x="889" y="821"/>
                </a:lnTo>
                <a:lnTo>
                  <a:pt x="2276" y="2364"/>
                </a:lnTo>
                <a:lnTo>
                  <a:pt x="837" y="946"/>
                </a:lnTo>
                <a:lnTo>
                  <a:pt x="842" y="946"/>
                </a:lnTo>
                <a:lnTo>
                  <a:pt x="847" y="946"/>
                </a:lnTo>
                <a:lnTo>
                  <a:pt x="857" y="940"/>
                </a:lnTo>
                <a:lnTo>
                  <a:pt x="863" y="925"/>
                </a:lnTo>
                <a:lnTo>
                  <a:pt x="868" y="920"/>
                </a:lnTo>
                <a:lnTo>
                  <a:pt x="857" y="925"/>
                </a:lnTo>
                <a:lnTo>
                  <a:pt x="863" y="925"/>
                </a:lnTo>
                <a:lnTo>
                  <a:pt x="857" y="925"/>
                </a:lnTo>
                <a:lnTo>
                  <a:pt x="847" y="935"/>
                </a:lnTo>
                <a:lnTo>
                  <a:pt x="842" y="940"/>
                </a:lnTo>
                <a:lnTo>
                  <a:pt x="837" y="946"/>
                </a:lnTo>
                <a:lnTo>
                  <a:pt x="2276" y="2364"/>
                </a:lnTo>
                <a:lnTo>
                  <a:pt x="1076" y="873"/>
                </a:lnTo>
                <a:lnTo>
                  <a:pt x="1081" y="868"/>
                </a:lnTo>
                <a:lnTo>
                  <a:pt x="1086" y="868"/>
                </a:lnTo>
                <a:lnTo>
                  <a:pt x="1086" y="863"/>
                </a:lnTo>
                <a:lnTo>
                  <a:pt x="1076" y="863"/>
                </a:lnTo>
                <a:lnTo>
                  <a:pt x="1081" y="857"/>
                </a:lnTo>
                <a:lnTo>
                  <a:pt x="1076" y="852"/>
                </a:lnTo>
                <a:lnTo>
                  <a:pt x="1076" y="847"/>
                </a:lnTo>
                <a:lnTo>
                  <a:pt x="1065" y="852"/>
                </a:lnTo>
                <a:lnTo>
                  <a:pt x="1060" y="857"/>
                </a:lnTo>
                <a:lnTo>
                  <a:pt x="1050" y="863"/>
                </a:lnTo>
                <a:lnTo>
                  <a:pt x="1055" y="863"/>
                </a:lnTo>
                <a:lnTo>
                  <a:pt x="1050" y="868"/>
                </a:lnTo>
                <a:lnTo>
                  <a:pt x="1055" y="868"/>
                </a:lnTo>
                <a:lnTo>
                  <a:pt x="1050" y="868"/>
                </a:lnTo>
                <a:lnTo>
                  <a:pt x="1055" y="873"/>
                </a:lnTo>
                <a:lnTo>
                  <a:pt x="1050" y="873"/>
                </a:lnTo>
                <a:lnTo>
                  <a:pt x="1055" y="873"/>
                </a:lnTo>
                <a:lnTo>
                  <a:pt x="1060" y="873"/>
                </a:lnTo>
                <a:lnTo>
                  <a:pt x="1055" y="873"/>
                </a:lnTo>
                <a:lnTo>
                  <a:pt x="1060" y="873"/>
                </a:lnTo>
                <a:lnTo>
                  <a:pt x="1065" y="873"/>
                </a:lnTo>
                <a:lnTo>
                  <a:pt x="1065" y="878"/>
                </a:lnTo>
                <a:lnTo>
                  <a:pt x="1070" y="873"/>
                </a:lnTo>
                <a:lnTo>
                  <a:pt x="1076" y="878"/>
                </a:lnTo>
                <a:lnTo>
                  <a:pt x="1076" y="873"/>
                </a:lnTo>
                <a:lnTo>
                  <a:pt x="2276" y="2364"/>
                </a:lnTo>
                <a:lnTo>
                  <a:pt x="1024" y="1008"/>
                </a:lnTo>
                <a:lnTo>
                  <a:pt x="1029" y="1008"/>
                </a:lnTo>
                <a:lnTo>
                  <a:pt x="1029" y="1003"/>
                </a:lnTo>
                <a:lnTo>
                  <a:pt x="1024" y="1008"/>
                </a:lnTo>
                <a:lnTo>
                  <a:pt x="2276" y="2364"/>
                </a:lnTo>
                <a:lnTo>
                  <a:pt x="1122" y="987"/>
                </a:lnTo>
                <a:lnTo>
                  <a:pt x="1117" y="982"/>
                </a:lnTo>
                <a:lnTo>
                  <a:pt x="1107" y="982"/>
                </a:lnTo>
                <a:lnTo>
                  <a:pt x="1096" y="987"/>
                </a:lnTo>
                <a:lnTo>
                  <a:pt x="1102" y="987"/>
                </a:lnTo>
                <a:lnTo>
                  <a:pt x="1096" y="992"/>
                </a:lnTo>
                <a:lnTo>
                  <a:pt x="1091" y="998"/>
                </a:lnTo>
                <a:lnTo>
                  <a:pt x="1096" y="998"/>
                </a:lnTo>
                <a:lnTo>
                  <a:pt x="1091" y="1003"/>
                </a:lnTo>
                <a:lnTo>
                  <a:pt x="1096" y="998"/>
                </a:lnTo>
                <a:lnTo>
                  <a:pt x="1096" y="1003"/>
                </a:lnTo>
                <a:lnTo>
                  <a:pt x="1096" y="998"/>
                </a:lnTo>
                <a:lnTo>
                  <a:pt x="1102" y="1003"/>
                </a:lnTo>
                <a:lnTo>
                  <a:pt x="1107" y="998"/>
                </a:lnTo>
                <a:lnTo>
                  <a:pt x="1107" y="1003"/>
                </a:lnTo>
                <a:lnTo>
                  <a:pt x="1107" y="998"/>
                </a:lnTo>
                <a:lnTo>
                  <a:pt x="1112" y="998"/>
                </a:lnTo>
                <a:lnTo>
                  <a:pt x="1117" y="987"/>
                </a:lnTo>
                <a:lnTo>
                  <a:pt x="1122" y="987"/>
                </a:lnTo>
                <a:lnTo>
                  <a:pt x="2276" y="2364"/>
                </a:lnTo>
                <a:lnTo>
                  <a:pt x="992" y="1008"/>
                </a:lnTo>
                <a:lnTo>
                  <a:pt x="998" y="1008"/>
                </a:lnTo>
                <a:lnTo>
                  <a:pt x="998" y="1003"/>
                </a:lnTo>
                <a:lnTo>
                  <a:pt x="987" y="1008"/>
                </a:lnTo>
                <a:lnTo>
                  <a:pt x="987" y="1013"/>
                </a:lnTo>
                <a:lnTo>
                  <a:pt x="992" y="1008"/>
                </a:lnTo>
                <a:lnTo>
                  <a:pt x="987" y="1013"/>
                </a:lnTo>
                <a:lnTo>
                  <a:pt x="992" y="1008"/>
                </a:lnTo>
                <a:lnTo>
                  <a:pt x="2276" y="2364"/>
                </a:lnTo>
                <a:lnTo>
                  <a:pt x="987" y="987"/>
                </a:lnTo>
                <a:lnTo>
                  <a:pt x="992" y="982"/>
                </a:lnTo>
                <a:lnTo>
                  <a:pt x="992" y="977"/>
                </a:lnTo>
                <a:lnTo>
                  <a:pt x="987" y="977"/>
                </a:lnTo>
                <a:lnTo>
                  <a:pt x="982" y="982"/>
                </a:lnTo>
                <a:lnTo>
                  <a:pt x="982" y="987"/>
                </a:lnTo>
                <a:lnTo>
                  <a:pt x="987" y="987"/>
                </a:lnTo>
                <a:lnTo>
                  <a:pt x="2276" y="2364"/>
                </a:lnTo>
                <a:lnTo>
                  <a:pt x="998" y="883"/>
                </a:lnTo>
                <a:lnTo>
                  <a:pt x="987" y="883"/>
                </a:lnTo>
                <a:lnTo>
                  <a:pt x="972" y="894"/>
                </a:lnTo>
                <a:lnTo>
                  <a:pt x="972" y="899"/>
                </a:lnTo>
                <a:lnTo>
                  <a:pt x="977" y="904"/>
                </a:lnTo>
                <a:lnTo>
                  <a:pt x="972" y="915"/>
                </a:lnTo>
                <a:lnTo>
                  <a:pt x="977" y="904"/>
                </a:lnTo>
                <a:lnTo>
                  <a:pt x="977" y="909"/>
                </a:lnTo>
                <a:lnTo>
                  <a:pt x="982" y="909"/>
                </a:lnTo>
                <a:lnTo>
                  <a:pt x="982" y="915"/>
                </a:lnTo>
                <a:lnTo>
                  <a:pt x="982" y="909"/>
                </a:lnTo>
                <a:lnTo>
                  <a:pt x="987" y="909"/>
                </a:lnTo>
                <a:lnTo>
                  <a:pt x="992" y="899"/>
                </a:lnTo>
                <a:lnTo>
                  <a:pt x="998" y="899"/>
                </a:lnTo>
                <a:lnTo>
                  <a:pt x="1003" y="894"/>
                </a:lnTo>
                <a:lnTo>
                  <a:pt x="1003" y="889"/>
                </a:lnTo>
                <a:lnTo>
                  <a:pt x="998" y="883"/>
                </a:lnTo>
                <a:lnTo>
                  <a:pt x="2276" y="2364"/>
                </a:lnTo>
                <a:lnTo>
                  <a:pt x="1018" y="863"/>
                </a:lnTo>
                <a:lnTo>
                  <a:pt x="1018" y="857"/>
                </a:lnTo>
                <a:lnTo>
                  <a:pt x="1013" y="857"/>
                </a:lnTo>
                <a:lnTo>
                  <a:pt x="1008" y="857"/>
                </a:lnTo>
                <a:lnTo>
                  <a:pt x="1003" y="863"/>
                </a:lnTo>
                <a:lnTo>
                  <a:pt x="998" y="863"/>
                </a:lnTo>
                <a:lnTo>
                  <a:pt x="992" y="868"/>
                </a:lnTo>
                <a:lnTo>
                  <a:pt x="998" y="873"/>
                </a:lnTo>
                <a:lnTo>
                  <a:pt x="987" y="878"/>
                </a:lnTo>
                <a:lnTo>
                  <a:pt x="992" y="878"/>
                </a:lnTo>
                <a:lnTo>
                  <a:pt x="992" y="873"/>
                </a:lnTo>
                <a:lnTo>
                  <a:pt x="992" y="878"/>
                </a:lnTo>
                <a:lnTo>
                  <a:pt x="998" y="878"/>
                </a:lnTo>
                <a:lnTo>
                  <a:pt x="1003" y="878"/>
                </a:lnTo>
                <a:lnTo>
                  <a:pt x="1008" y="878"/>
                </a:lnTo>
                <a:lnTo>
                  <a:pt x="1013" y="868"/>
                </a:lnTo>
                <a:lnTo>
                  <a:pt x="1018" y="868"/>
                </a:lnTo>
                <a:lnTo>
                  <a:pt x="1018" y="863"/>
                </a:lnTo>
                <a:lnTo>
                  <a:pt x="2276" y="2364"/>
                </a:lnTo>
                <a:lnTo>
                  <a:pt x="1018" y="1008"/>
                </a:lnTo>
                <a:lnTo>
                  <a:pt x="1018" y="1003"/>
                </a:lnTo>
                <a:lnTo>
                  <a:pt x="1008" y="1013"/>
                </a:lnTo>
                <a:lnTo>
                  <a:pt x="1013" y="1013"/>
                </a:lnTo>
                <a:lnTo>
                  <a:pt x="1008" y="1013"/>
                </a:lnTo>
                <a:lnTo>
                  <a:pt x="1018" y="1008"/>
                </a:lnTo>
                <a:lnTo>
                  <a:pt x="2276" y="2364"/>
                </a:lnTo>
                <a:lnTo>
                  <a:pt x="925" y="847"/>
                </a:lnTo>
                <a:lnTo>
                  <a:pt x="920" y="847"/>
                </a:lnTo>
                <a:lnTo>
                  <a:pt x="920" y="852"/>
                </a:lnTo>
                <a:lnTo>
                  <a:pt x="915" y="852"/>
                </a:lnTo>
                <a:lnTo>
                  <a:pt x="925" y="847"/>
                </a:lnTo>
                <a:lnTo>
                  <a:pt x="2276" y="2364"/>
                </a:lnTo>
                <a:lnTo>
                  <a:pt x="946" y="624"/>
                </a:lnTo>
                <a:lnTo>
                  <a:pt x="951" y="618"/>
                </a:lnTo>
                <a:lnTo>
                  <a:pt x="946" y="618"/>
                </a:lnTo>
                <a:lnTo>
                  <a:pt x="946" y="624"/>
                </a:lnTo>
                <a:lnTo>
                  <a:pt x="2276" y="2364"/>
                </a:lnTo>
                <a:lnTo>
                  <a:pt x="909" y="483"/>
                </a:lnTo>
                <a:lnTo>
                  <a:pt x="904" y="483"/>
                </a:lnTo>
                <a:lnTo>
                  <a:pt x="899" y="489"/>
                </a:lnTo>
                <a:lnTo>
                  <a:pt x="904" y="483"/>
                </a:lnTo>
                <a:lnTo>
                  <a:pt x="899" y="489"/>
                </a:lnTo>
                <a:lnTo>
                  <a:pt x="909" y="483"/>
                </a:lnTo>
                <a:lnTo>
                  <a:pt x="2276" y="2364"/>
                </a:lnTo>
                <a:lnTo>
                  <a:pt x="904" y="909"/>
                </a:lnTo>
                <a:lnTo>
                  <a:pt x="909" y="909"/>
                </a:lnTo>
                <a:lnTo>
                  <a:pt x="915" y="904"/>
                </a:lnTo>
                <a:lnTo>
                  <a:pt x="915" y="899"/>
                </a:lnTo>
                <a:lnTo>
                  <a:pt x="909" y="899"/>
                </a:lnTo>
                <a:lnTo>
                  <a:pt x="904" y="909"/>
                </a:lnTo>
                <a:lnTo>
                  <a:pt x="2276" y="2364"/>
                </a:lnTo>
                <a:lnTo>
                  <a:pt x="925" y="359"/>
                </a:lnTo>
                <a:lnTo>
                  <a:pt x="930" y="353"/>
                </a:lnTo>
                <a:lnTo>
                  <a:pt x="925" y="353"/>
                </a:lnTo>
                <a:lnTo>
                  <a:pt x="920" y="359"/>
                </a:lnTo>
                <a:lnTo>
                  <a:pt x="925" y="359"/>
                </a:lnTo>
                <a:lnTo>
                  <a:pt x="2276" y="2364"/>
                </a:lnTo>
                <a:lnTo>
                  <a:pt x="915" y="348"/>
                </a:lnTo>
                <a:lnTo>
                  <a:pt x="920" y="348"/>
                </a:lnTo>
                <a:lnTo>
                  <a:pt x="915" y="343"/>
                </a:lnTo>
                <a:lnTo>
                  <a:pt x="915" y="348"/>
                </a:lnTo>
                <a:lnTo>
                  <a:pt x="2276" y="2364"/>
                </a:lnTo>
                <a:lnTo>
                  <a:pt x="925" y="457"/>
                </a:lnTo>
                <a:lnTo>
                  <a:pt x="915" y="468"/>
                </a:lnTo>
                <a:lnTo>
                  <a:pt x="920" y="468"/>
                </a:lnTo>
                <a:lnTo>
                  <a:pt x="915" y="468"/>
                </a:lnTo>
                <a:lnTo>
                  <a:pt x="920" y="468"/>
                </a:lnTo>
                <a:lnTo>
                  <a:pt x="925" y="468"/>
                </a:lnTo>
                <a:lnTo>
                  <a:pt x="930" y="463"/>
                </a:lnTo>
                <a:lnTo>
                  <a:pt x="925" y="457"/>
                </a:lnTo>
                <a:lnTo>
                  <a:pt x="2276" y="2364"/>
                </a:lnTo>
                <a:lnTo>
                  <a:pt x="842" y="717"/>
                </a:lnTo>
                <a:lnTo>
                  <a:pt x="837" y="717"/>
                </a:lnTo>
                <a:lnTo>
                  <a:pt x="837" y="722"/>
                </a:lnTo>
                <a:lnTo>
                  <a:pt x="842" y="717"/>
                </a:lnTo>
                <a:lnTo>
                  <a:pt x="2276" y="2364"/>
                </a:lnTo>
                <a:lnTo>
                  <a:pt x="878" y="722"/>
                </a:lnTo>
                <a:lnTo>
                  <a:pt x="883" y="717"/>
                </a:lnTo>
                <a:lnTo>
                  <a:pt x="878" y="717"/>
                </a:lnTo>
                <a:lnTo>
                  <a:pt x="873" y="722"/>
                </a:lnTo>
                <a:lnTo>
                  <a:pt x="878" y="722"/>
                </a:lnTo>
                <a:lnTo>
                  <a:pt x="2276" y="2364"/>
                </a:lnTo>
                <a:lnTo>
                  <a:pt x="920" y="1024"/>
                </a:lnTo>
                <a:lnTo>
                  <a:pt x="920" y="1018"/>
                </a:lnTo>
                <a:lnTo>
                  <a:pt x="915" y="1024"/>
                </a:lnTo>
                <a:lnTo>
                  <a:pt x="920" y="1024"/>
                </a:lnTo>
                <a:lnTo>
                  <a:pt x="2276" y="2364"/>
                </a:lnTo>
                <a:lnTo>
                  <a:pt x="852" y="426"/>
                </a:lnTo>
                <a:lnTo>
                  <a:pt x="863" y="421"/>
                </a:lnTo>
                <a:lnTo>
                  <a:pt x="863" y="416"/>
                </a:lnTo>
                <a:lnTo>
                  <a:pt x="857" y="416"/>
                </a:lnTo>
                <a:lnTo>
                  <a:pt x="852" y="421"/>
                </a:lnTo>
                <a:lnTo>
                  <a:pt x="852" y="426"/>
                </a:lnTo>
                <a:lnTo>
                  <a:pt x="2276" y="2364"/>
                </a:lnTo>
                <a:lnTo>
                  <a:pt x="935" y="681"/>
                </a:lnTo>
                <a:lnTo>
                  <a:pt x="930" y="686"/>
                </a:lnTo>
                <a:lnTo>
                  <a:pt x="925" y="686"/>
                </a:lnTo>
                <a:lnTo>
                  <a:pt x="920" y="686"/>
                </a:lnTo>
                <a:lnTo>
                  <a:pt x="920" y="691"/>
                </a:lnTo>
                <a:lnTo>
                  <a:pt x="920" y="696"/>
                </a:lnTo>
                <a:lnTo>
                  <a:pt x="915" y="696"/>
                </a:lnTo>
                <a:lnTo>
                  <a:pt x="920" y="696"/>
                </a:lnTo>
                <a:lnTo>
                  <a:pt x="915" y="696"/>
                </a:lnTo>
                <a:lnTo>
                  <a:pt x="920" y="696"/>
                </a:lnTo>
                <a:lnTo>
                  <a:pt x="915" y="702"/>
                </a:lnTo>
                <a:lnTo>
                  <a:pt x="920" y="702"/>
                </a:lnTo>
                <a:lnTo>
                  <a:pt x="915" y="702"/>
                </a:lnTo>
                <a:lnTo>
                  <a:pt x="920" y="702"/>
                </a:lnTo>
                <a:lnTo>
                  <a:pt x="915" y="702"/>
                </a:lnTo>
                <a:lnTo>
                  <a:pt x="920" y="702"/>
                </a:lnTo>
                <a:lnTo>
                  <a:pt x="920" y="707"/>
                </a:lnTo>
                <a:lnTo>
                  <a:pt x="920" y="702"/>
                </a:lnTo>
                <a:lnTo>
                  <a:pt x="920" y="707"/>
                </a:lnTo>
                <a:lnTo>
                  <a:pt x="925" y="707"/>
                </a:lnTo>
                <a:lnTo>
                  <a:pt x="930" y="707"/>
                </a:lnTo>
                <a:lnTo>
                  <a:pt x="935" y="702"/>
                </a:lnTo>
                <a:lnTo>
                  <a:pt x="946" y="702"/>
                </a:lnTo>
                <a:lnTo>
                  <a:pt x="946" y="696"/>
                </a:lnTo>
                <a:lnTo>
                  <a:pt x="951" y="696"/>
                </a:lnTo>
                <a:lnTo>
                  <a:pt x="946" y="691"/>
                </a:lnTo>
                <a:lnTo>
                  <a:pt x="951" y="691"/>
                </a:lnTo>
                <a:lnTo>
                  <a:pt x="951" y="686"/>
                </a:lnTo>
                <a:lnTo>
                  <a:pt x="946" y="686"/>
                </a:lnTo>
                <a:lnTo>
                  <a:pt x="951" y="686"/>
                </a:lnTo>
                <a:lnTo>
                  <a:pt x="946" y="686"/>
                </a:lnTo>
                <a:lnTo>
                  <a:pt x="946" y="681"/>
                </a:lnTo>
                <a:lnTo>
                  <a:pt x="946" y="686"/>
                </a:lnTo>
                <a:lnTo>
                  <a:pt x="935" y="681"/>
                </a:lnTo>
                <a:lnTo>
                  <a:pt x="2276" y="2364"/>
                </a:lnTo>
                <a:lnTo>
                  <a:pt x="951" y="608"/>
                </a:lnTo>
                <a:lnTo>
                  <a:pt x="956" y="608"/>
                </a:lnTo>
                <a:lnTo>
                  <a:pt x="956" y="603"/>
                </a:lnTo>
                <a:lnTo>
                  <a:pt x="951" y="608"/>
                </a:lnTo>
                <a:lnTo>
                  <a:pt x="2276" y="2364"/>
                </a:lnTo>
                <a:lnTo>
                  <a:pt x="930" y="390"/>
                </a:lnTo>
                <a:lnTo>
                  <a:pt x="946" y="390"/>
                </a:lnTo>
                <a:lnTo>
                  <a:pt x="956" y="385"/>
                </a:lnTo>
                <a:lnTo>
                  <a:pt x="956" y="379"/>
                </a:lnTo>
                <a:lnTo>
                  <a:pt x="951" y="379"/>
                </a:lnTo>
                <a:lnTo>
                  <a:pt x="946" y="379"/>
                </a:lnTo>
                <a:lnTo>
                  <a:pt x="930" y="390"/>
                </a:lnTo>
                <a:lnTo>
                  <a:pt x="2276" y="2364"/>
                </a:lnTo>
                <a:lnTo>
                  <a:pt x="878" y="707"/>
                </a:lnTo>
                <a:lnTo>
                  <a:pt x="883" y="707"/>
                </a:lnTo>
                <a:lnTo>
                  <a:pt x="889" y="702"/>
                </a:lnTo>
                <a:lnTo>
                  <a:pt x="883" y="702"/>
                </a:lnTo>
                <a:lnTo>
                  <a:pt x="878" y="707"/>
                </a:lnTo>
                <a:lnTo>
                  <a:pt x="2276" y="2364"/>
                </a:lnTo>
                <a:lnTo>
                  <a:pt x="992" y="644"/>
                </a:lnTo>
                <a:lnTo>
                  <a:pt x="987" y="650"/>
                </a:lnTo>
                <a:lnTo>
                  <a:pt x="987" y="655"/>
                </a:lnTo>
                <a:lnTo>
                  <a:pt x="992" y="650"/>
                </a:lnTo>
                <a:lnTo>
                  <a:pt x="987" y="655"/>
                </a:lnTo>
                <a:lnTo>
                  <a:pt x="992" y="650"/>
                </a:lnTo>
                <a:lnTo>
                  <a:pt x="998" y="650"/>
                </a:lnTo>
                <a:lnTo>
                  <a:pt x="992" y="644"/>
                </a:lnTo>
                <a:lnTo>
                  <a:pt x="2276" y="2364"/>
                </a:lnTo>
                <a:lnTo>
                  <a:pt x="1268" y="587"/>
                </a:lnTo>
                <a:lnTo>
                  <a:pt x="1268" y="582"/>
                </a:lnTo>
                <a:lnTo>
                  <a:pt x="1263" y="582"/>
                </a:lnTo>
                <a:lnTo>
                  <a:pt x="1268" y="587"/>
                </a:lnTo>
                <a:lnTo>
                  <a:pt x="2276" y="2364"/>
                </a:lnTo>
                <a:lnTo>
                  <a:pt x="1335" y="208"/>
                </a:lnTo>
                <a:lnTo>
                  <a:pt x="1341" y="208"/>
                </a:lnTo>
                <a:lnTo>
                  <a:pt x="1346" y="208"/>
                </a:lnTo>
                <a:lnTo>
                  <a:pt x="1351" y="203"/>
                </a:lnTo>
                <a:lnTo>
                  <a:pt x="1351" y="198"/>
                </a:lnTo>
                <a:lnTo>
                  <a:pt x="1356" y="198"/>
                </a:lnTo>
                <a:lnTo>
                  <a:pt x="1356" y="192"/>
                </a:lnTo>
                <a:lnTo>
                  <a:pt x="1346" y="187"/>
                </a:lnTo>
                <a:lnTo>
                  <a:pt x="1341" y="192"/>
                </a:lnTo>
                <a:lnTo>
                  <a:pt x="1335" y="198"/>
                </a:lnTo>
                <a:lnTo>
                  <a:pt x="1335" y="203"/>
                </a:lnTo>
                <a:lnTo>
                  <a:pt x="1330" y="208"/>
                </a:lnTo>
                <a:lnTo>
                  <a:pt x="1335" y="208"/>
                </a:lnTo>
                <a:lnTo>
                  <a:pt x="2276" y="2364"/>
                </a:lnTo>
                <a:lnTo>
                  <a:pt x="1257" y="540"/>
                </a:lnTo>
                <a:lnTo>
                  <a:pt x="1263" y="535"/>
                </a:lnTo>
                <a:lnTo>
                  <a:pt x="1257" y="535"/>
                </a:lnTo>
                <a:lnTo>
                  <a:pt x="1257" y="540"/>
                </a:lnTo>
                <a:lnTo>
                  <a:pt x="2276" y="2364"/>
                </a:lnTo>
                <a:lnTo>
                  <a:pt x="1263" y="639"/>
                </a:lnTo>
                <a:lnTo>
                  <a:pt x="1263" y="644"/>
                </a:lnTo>
                <a:lnTo>
                  <a:pt x="1268" y="644"/>
                </a:lnTo>
                <a:lnTo>
                  <a:pt x="1273" y="644"/>
                </a:lnTo>
                <a:lnTo>
                  <a:pt x="1278" y="639"/>
                </a:lnTo>
                <a:lnTo>
                  <a:pt x="1283" y="634"/>
                </a:lnTo>
                <a:lnTo>
                  <a:pt x="1283" y="629"/>
                </a:lnTo>
                <a:lnTo>
                  <a:pt x="1273" y="624"/>
                </a:lnTo>
                <a:lnTo>
                  <a:pt x="1268" y="629"/>
                </a:lnTo>
                <a:lnTo>
                  <a:pt x="1263" y="634"/>
                </a:lnTo>
                <a:lnTo>
                  <a:pt x="1263" y="639"/>
                </a:lnTo>
                <a:lnTo>
                  <a:pt x="2276" y="2364"/>
                </a:lnTo>
                <a:lnTo>
                  <a:pt x="1273" y="489"/>
                </a:lnTo>
                <a:lnTo>
                  <a:pt x="1278" y="483"/>
                </a:lnTo>
                <a:lnTo>
                  <a:pt x="1273" y="483"/>
                </a:lnTo>
                <a:lnTo>
                  <a:pt x="1268" y="483"/>
                </a:lnTo>
                <a:lnTo>
                  <a:pt x="1268" y="489"/>
                </a:lnTo>
                <a:lnTo>
                  <a:pt x="1273" y="489"/>
                </a:lnTo>
                <a:lnTo>
                  <a:pt x="2276" y="2364"/>
                </a:lnTo>
                <a:lnTo>
                  <a:pt x="1356" y="156"/>
                </a:lnTo>
                <a:lnTo>
                  <a:pt x="1356" y="161"/>
                </a:lnTo>
                <a:lnTo>
                  <a:pt x="1361" y="161"/>
                </a:lnTo>
                <a:lnTo>
                  <a:pt x="1367" y="156"/>
                </a:lnTo>
                <a:lnTo>
                  <a:pt x="1367" y="161"/>
                </a:lnTo>
                <a:lnTo>
                  <a:pt x="1367" y="166"/>
                </a:lnTo>
                <a:lnTo>
                  <a:pt x="1372" y="161"/>
                </a:lnTo>
                <a:lnTo>
                  <a:pt x="1367" y="166"/>
                </a:lnTo>
                <a:lnTo>
                  <a:pt x="1372" y="166"/>
                </a:lnTo>
                <a:lnTo>
                  <a:pt x="1377" y="161"/>
                </a:lnTo>
                <a:lnTo>
                  <a:pt x="1387" y="156"/>
                </a:lnTo>
                <a:lnTo>
                  <a:pt x="1387" y="151"/>
                </a:lnTo>
                <a:lnTo>
                  <a:pt x="1387" y="146"/>
                </a:lnTo>
                <a:lnTo>
                  <a:pt x="1382" y="146"/>
                </a:lnTo>
                <a:lnTo>
                  <a:pt x="1382" y="140"/>
                </a:lnTo>
                <a:lnTo>
                  <a:pt x="1382" y="135"/>
                </a:lnTo>
                <a:lnTo>
                  <a:pt x="1377" y="135"/>
                </a:lnTo>
                <a:lnTo>
                  <a:pt x="1372" y="140"/>
                </a:lnTo>
                <a:lnTo>
                  <a:pt x="1367" y="140"/>
                </a:lnTo>
                <a:lnTo>
                  <a:pt x="1356" y="151"/>
                </a:lnTo>
                <a:lnTo>
                  <a:pt x="1356" y="156"/>
                </a:lnTo>
                <a:lnTo>
                  <a:pt x="1356" y="161"/>
                </a:lnTo>
                <a:lnTo>
                  <a:pt x="1356" y="156"/>
                </a:lnTo>
                <a:lnTo>
                  <a:pt x="2276" y="2364"/>
                </a:lnTo>
                <a:lnTo>
                  <a:pt x="1408" y="99"/>
                </a:lnTo>
                <a:lnTo>
                  <a:pt x="1413" y="104"/>
                </a:lnTo>
                <a:lnTo>
                  <a:pt x="1413" y="109"/>
                </a:lnTo>
                <a:lnTo>
                  <a:pt x="1413" y="104"/>
                </a:lnTo>
                <a:lnTo>
                  <a:pt x="1419" y="104"/>
                </a:lnTo>
                <a:lnTo>
                  <a:pt x="1424" y="104"/>
                </a:lnTo>
                <a:lnTo>
                  <a:pt x="1424" y="109"/>
                </a:lnTo>
                <a:lnTo>
                  <a:pt x="1424" y="104"/>
                </a:lnTo>
                <a:lnTo>
                  <a:pt x="1429" y="99"/>
                </a:lnTo>
                <a:lnTo>
                  <a:pt x="1434" y="94"/>
                </a:lnTo>
                <a:lnTo>
                  <a:pt x="1439" y="94"/>
                </a:lnTo>
                <a:lnTo>
                  <a:pt x="1434" y="89"/>
                </a:lnTo>
                <a:lnTo>
                  <a:pt x="1439" y="89"/>
                </a:lnTo>
                <a:lnTo>
                  <a:pt x="1439" y="83"/>
                </a:lnTo>
                <a:lnTo>
                  <a:pt x="1439" y="78"/>
                </a:lnTo>
                <a:lnTo>
                  <a:pt x="1429" y="83"/>
                </a:lnTo>
                <a:lnTo>
                  <a:pt x="1429" y="78"/>
                </a:lnTo>
                <a:lnTo>
                  <a:pt x="1419" y="83"/>
                </a:lnTo>
                <a:lnTo>
                  <a:pt x="1408" y="94"/>
                </a:lnTo>
                <a:lnTo>
                  <a:pt x="1408" y="99"/>
                </a:lnTo>
                <a:lnTo>
                  <a:pt x="2276" y="2364"/>
                </a:lnTo>
                <a:lnTo>
                  <a:pt x="1387" y="130"/>
                </a:lnTo>
                <a:lnTo>
                  <a:pt x="1393" y="125"/>
                </a:lnTo>
                <a:lnTo>
                  <a:pt x="1398" y="120"/>
                </a:lnTo>
                <a:lnTo>
                  <a:pt x="1393" y="120"/>
                </a:lnTo>
                <a:lnTo>
                  <a:pt x="1387" y="125"/>
                </a:lnTo>
                <a:lnTo>
                  <a:pt x="1387" y="130"/>
                </a:lnTo>
                <a:lnTo>
                  <a:pt x="2276" y="2364"/>
                </a:lnTo>
                <a:lnTo>
                  <a:pt x="1304" y="530"/>
                </a:lnTo>
                <a:lnTo>
                  <a:pt x="1309" y="530"/>
                </a:lnTo>
                <a:lnTo>
                  <a:pt x="1315" y="530"/>
                </a:lnTo>
                <a:lnTo>
                  <a:pt x="1320" y="530"/>
                </a:lnTo>
                <a:lnTo>
                  <a:pt x="1320" y="525"/>
                </a:lnTo>
                <a:lnTo>
                  <a:pt x="1320" y="520"/>
                </a:lnTo>
                <a:lnTo>
                  <a:pt x="1315" y="520"/>
                </a:lnTo>
                <a:lnTo>
                  <a:pt x="1304" y="525"/>
                </a:lnTo>
                <a:lnTo>
                  <a:pt x="1309" y="525"/>
                </a:lnTo>
                <a:lnTo>
                  <a:pt x="1304" y="525"/>
                </a:lnTo>
                <a:lnTo>
                  <a:pt x="1304" y="530"/>
                </a:lnTo>
                <a:lnTo>
                  <a:pt x="2276" y="2364"/>
                </a:lnTo>
                <a:lnTo>
                  <a:pt x="1273" y="187"/>
                </a:lnTo>
                <a:lnTo>
                  <a:pt x="1278" y="187"/>
                </a:lnTo>
                <a:lnTo>
                  <a:pt x="1278" y="192"/>
                </a:lnTo>
                <a:lnTo>
                  <a:pt x="1273" y="198"/>
                </a:lnTo>
                <a:lnTo>
                  <a:pt x="1278" y="192"/>
                </a:lnTo>
                <a:lnTo>
                  <a:pt x="1278" y="198"/>
                </a:lnTo>
                <a:lnTo>
                  <a:pt x="1283" y="192"/>
                </a:lnTo>
                <a:lnTo>
                  <a:pt x="1283" y="198"/>
                </a:lnTo>
                <a:lnTo>
                  <a:pt x="1289" y="198"/>
                </a:lnTo>
                <a:lnTo>
                  <a:pt x="1289" y="192"/>
                </a:lnTo>
                <a:lnTo>
                  <a:pt x="1299" y="187"/>
                </a:lnTo>
                <a:lnTo>
                  <a:pt x="1299" y="182"/>
                </a:lnTo>
                <a:lnTo>
                  <a:pt x="1304" y="182"/>
                </a:lnTo>
                <a:lnTo>
                  <a:pt x="1304" y="177"/>
                </a:lnTo>
                <a:lnTo>
                  <a:pt x="1299" y="172"/>
                </a:lnTo>
                <a:lnTo>
                  <a:pt x="1289" y="172"/>
                </a:lnTo>
                <a:lnTo>
                  <a:pt x="1278" y="182"/>
                </a:lnTo>
                <a:lnTo>
                  <a:pt x="1273" y="187"/>
                </a:lnTo>
                <a:lnTo>
                  <a:pt x="1278" y="187"/>
                </a:lnTo>
                <a:lnTo>
                  <a:pt x="1273" y="187"/>
                </a:lnTo>
                <a:lnTo>
                  <a:pt x="2276" y="2364"/>
                </a:lnTo>
                <a:lnTo>
                  <a:pt x="1315" y="478"/>
                </a:lnTo>
                <a:lnTo>
                  <a:pt x="1309" y="478"/>
                </a:lnTo>
                <a:lnTo>
                  <a:pt x="1304" y="483"/>
                </a:lnTo>
                <a:lnTo>
                  <a:pt x="1299" y="483"/>
                </a:lnTo>
                <a:lnTo>
                  <a:pt x="1299" y="489"/>
                </a:lnTo>
                <a:lnTo>
                  <a:pt x="1294" y="494"/>
                </a:lnTo>
                <a:lnTo>
                  <a:pt x="1299" y="494"/>
                </a:lnTo>
                <a:lnTo>
                  <a:pt x="1299" y="499"/>
                </a:lnTo>
                <a:lnTo>
                  <a:pt x="1304" y="494"/>
                </a:lnTo>
                <a:lnTo>
                  <a:pt x="1304" y="499"/>
                </a:lnTo>
                <a:lnTo>
                  <a:pt x="1304" y="494"/>
                </a:lnTo>
                <a:lnTo>
                  <a:pt x="1304" y="499"/>
                </a:lnTo>
                <a:lnTo>
                  <a:pt x="1309" y="499"/>
                </a:lnTo>
                <a:lnTo>
                  <a:pt x="1309" y="494"/>
                </a:lnTo>
                <a:lnTo>
                  <a:pt x="1315" y="494"/>
                </a:lnTo>
                <a:lnTo>
                  <a:pt x="1320" y="489"/>
                </a:lnTo>
                <a:lnTo>
                  <a:pt x="1325" y="483"/>
                </a:lnTo>
                <a:lnTo>
                  <a:pt x="1320" y="483"/>
                </a:lnTo>
                <a:lnTo>
                  <a:pt x="1325" y="483"/>
                </a:lnTo>
                <a:lnTo>
                  <a:pt x="1320" y="483"/>
                </a:lnTo>
                <a:lnTo>
                  <a:pt x="1320" y="478"/>
                </a:lnTo>
                <a:lnTo>
                  <a:pt x="1315" y="478"/>
                </a:lnTo>
                <a:lnTo>
                  <a:pt x="2276" y="2364"/>
                </a:lnTo>
                <a:lnTo>
                  <a:pt x="1294" y="322"/>
                </a:lnTo>
                <a:lnTo>
                  <a:pt x="1299" y="327"/>
                </a:lnTo>
                <a:lnTo>
                  <a:pt x="1304" y="322"/>
                </a:lnTo>
                <a:lnTo>
                  <a:pt x="1315" y="312"/>
                </a:lnTo>
                <a:lnTo>
                  <a:pt x="1315" y="302"/>
                </a:lnTo>
                <a:lnTo>
                  <a:pt x="1309" y="302"/>
                </a:lnTo>
                <a:lnTo>
                  <a:pt x="1299" y="312"/>
                </a:lnTo>
                <a:lnTo>
                  <a:pt x="1294" y="317"/>
                </a:lnTo>
                <a:lnTo>
                  <a:pt x="1294" y="322"/>
                </a:lnTo>
                <a:lnTo>
                  <a:pt x="2276" y="2364"/>
                </a:lnTo>
                <a:lnTo>
                  <a:pt x="1206" y="317"/>
                </a:lnTo>
                <a:lnTo>
                  <a:pt x="1206" y="322"/>
                </a:lnTo>
                <a:lnTo>
                  <a:pt x="1216" y="317"/>
                </a:lnTo>
                <a:lnTo>
                  <a:pt x="1221" y="317"/>
                </a:lnTo>
                <a:lnTo>
                  <a:pt x="1226" y="312"/>
                </a:lnTo>
                <a:lnTo>
                  <a:pt x="1231" y="302"/>
                </a:lnTo>
                <a:lnTo>
                  <a:pt x="1231" y="296"/>
                </a:lnTo>
                <a:lnTo>
                  <a:pt x="1216" y="302"/>
                </a:lnTo>
                <a:lnTo>
                  <a:pt x="1211" y="312"/>
                </a:lnTo>
                <a:lnTo>
                  <a:pt x="1206" y="317"/>
                </a:lnTo>
                <a:lnTo>
                  <a:pt x="2276" y="2364"/>
                </a:lnTo>
                <a:lnTo>
                  <a:pt x="1221" y="878"/>
                </a:lnTo>
                <a:lnTo>
                  <a:pt x="1226" y="873"/>
                </a:lnTo>
                <a:lnTo>
                  <a:pt x="1221" y="873"/>
                </a:lnTo>
                <a:lnTo>
                  <a:pt x="1221" y="878"/>
                </a:lnTo>
                <a:lnTo>
                  <a:pt x="2276" y="2364"/>
                </a:lnTo>
                <a:lnTo>
                  <a:pt x="1320" y="556"/>
                </a:lnTo>
                <a:lnTo>
                  <a:pt x="1315" y="561"/>
                </a:lnTo>
                <a:lnTo>
                  <a:pt x="1315" y="566"/>
                </a:lnTo>
                <a:lnTo>
                  <a:pt x="1320" y="561"/>
                </a:lnTo>
                <a:lnTo>
                  <a:pt x="1325" y="556"/>
                </a:lnTo>
                <a:lnTo>
                  <a:pt x="1320" y="556"/>
                </a:lnTo>
                <a:lnTo>
                  <a:pt x="2276" y="2364"/>
                </a:lnTo>
                <a:lnTo>
                  <a:pt x="1289" y="291"/>
                </a:lnTo>
                <a:lnTo>
                  <a:pt x="1294" y="291"/>
                </a:lnTo>
                <a:lnTo>
                  <a:pt x="1299" y="286"/>
                </a:lnTo>
                <a:lnTo>
                  <a:pt x="1289" y="286"/>
                </a:lnTo>
                <a:lnTo>
                  <a:pt x="1289" y="291"/>
                </a:lnTo>
                <a:lnTo>
                  <a:pt x="2276" y="2364"/>
                </a:lnTo>
                <a:lnTo>
                  <a:pt x="1283" y="447"/>
                </a:lnTo>
                <a:lnTo>
                  <a:pt x="1283" y="452"/>
                </a:lnTo>
                <a:lnTo>
                  <a:pt x="1289" y="452"/>
                </a:lnTo>
                <a:lnTo>
                  <a:pt x="1283" y="452"/>
                </a:lnTo>
                <a:lnTo>
                  <a:pt x="1289" y="452"/>
                </a:lnTo>
                <a:lnTo>
                  <a:pt x="1294" y="452"/>
                </a:lnTo>
                <a:lnTo>
                  <a:pt x="1299" y="447"/>
                </a:lnTo>
                <a:lnTo>
                  <a:pt x="1299" y="442"/>
                </a:lnTo>
                <a:lnTo>
                  <a:pt x="1294" y="442"/>
                </a:lnTo>
                <a:lnTo>
                  <a:pt x="1294" y="437"/>
                </a:lnTo>
                <a:lnTo>
                  <a:pt x="1289" y="437"/>
                </a:lnTo>
                <a:lnTo>
                  <a:pt x="1283" y="437"/>
                </a:lnTo>
                <a:lnTo>
                  <a:pt x="1278" y="442"/>
                </a:lnTo>
                <a:lnTo>
                  <a:pt x="1278" y="447"/>
                </a:lnTo>
                <a:lnTo>
                  <a:pt x="1273" y="447"/>
                </a:lnTo>
                <a:lnTo>
                  <a:pt x="1278" y="447"/>
                </a:lnTo>
                <a:lnTo>
                  <a:pt x="1273" y="452"/>
                </a:lnTo>
                <a:lnTo>
                  <a:pt x="1278" y="447"/>
                </a:lnTo>
                <a:lnTo>
                  <a:pt x="1278" y="452"/>
                </a:lnTo>
                <a:lnTo>
                  <a:pt x="1278" y="447"/>
                </a:lnTo>
                <a:lnTo>
                  <a:pt x="1278" y="452"/>
                </a:lnTo>
                <a:lnTo>
                  <a:pt x="1283" y="447"/>
                </a:lnTo>
                <a:lnTo>
                  <a:pt x="2276" y="2364"/>
                </a:lnTo>
                <a:lnTo>
                  <a:pt x="1398" y="281"/>
                </a:lnTo>
                <a:lnTo>
                  <a:pt x="1403" y="286"/>
                </a:lnTo>
                <a:lnTo>
                  <a:pt x="1408" y="281"/>
                </a:lnTo>
                <a:lnTo>
                  <a:pt x="1413" y="281"/>
                </a:lnTo>
                <a:lnTo>
                  <a:pt x="1419" y="276"/>
                </a:lnTo>
                <a:lnTo>
                  <a:pt x="1424" y="270"/>
                </a:lnTo>
                <a:lnTo>
                  <a:pt x="1424" y="265"/>
                </a:lnTo>
                <a:lnTo>
                  <a:pt x="1413" y="265"/>
                </a:lnTo>
                <a:lnTo>
                  <a:pt x="1403" y="270"/>
                </a:lnTo>
                <a:lnTo>
                  <a:pt x="1398" y="276"/>
                </a:lnTo>
                <a:lnTo>
                  <a:pt x="1398" y="281"/>
                </a:lnTo>
                <a:lnTo>
                  <a:pt x="1398" y="276"/>
                </a:lnTo>
                <a:lnTo>
                  <a:pt x="1398" y="281"/>
                </a:lnTo>
                <a:lnTo>
                  <a:pt x="2276" y="2364"/>
                </a:lnTo>
                <a:lnTo>
                  <a:pt x="1112" y="795"/>
                </a:lnTo>
                <a:lnTo>
                  <a:pt x="1117" y="795"/>
                </a:lnTo>
                <a:lnTo>
                  <a:pt x="1112" y="800"/>
                </a:lnTo>
                <a:lnTo>
                  <a:pt x="1117" y="795"/>
                </a:lnTo>
                <a:lnTo>
                  <a:pt x="1117" y="800"/>
                </a:lnTo>
                <a:lnTo>
                  <a:pt x="1122" y="800"/>
                </a:lnTo>
                <a:lnTo>
                  <a:pt x="1128" y="795"/>
                </a:lnTo>
                <a:lnTo>
                  <a:pt x="1133" y="795"/>
                </a:lnTo>
                <a:lnTo>
                  <a:pt x="1138" y="790"/>
                </a:lnTo>
                <a:lnTo>
                  <a:pt x="1138" y="785"/>
                </a:lnTo>
                <a:lnTo>
                  <a:pt x="1138" y="779"/>
                </a:lnTo>
                <a:lnTo>
                  <a:pt x="1133" y="779"/>
                </a:lnTo>
                <a:lnTo>
                  <a:pt x="1128" y="779"/>
                </a:lnTo>
                <a:lnTo>
                  <a:pt x="1117" y="785"/>
                </a:lnTo>
                <a:lnTo>
                  <a:pt x="1117" y="790"/>
                </a:lnTo>
                <a:lnTo>
                  <a:pt x="1112" y="790"/>
                </a:lnTo>
                <a:lnTo>
                  <a:pt x="1112" y="795"/>
                </a:lnTo>
                <a:lnTo>
                  <a:pt x="2276" y="2364"/>
                </a:lnTo>
                <a:lnTo>
                  <a:pt x="805" y="956"/>
                </a:lnTo>
                <a:lnTo>
                  <a:pt x="805" y="951"/>
                </a:lnTo>
                <a:lnTo>
                  <a:pt x="795" y="961"/>
                </a:lnTo>
                <a:lnTo>
                  <a:pt x="800" y="961"/>
                </a:lnTo>
                <a:lnTo>
                  <a:pt x="800" y="956"/>
                </a:lnTo>
                <a:lnTo>
                  <a:pt x="805" y="956"/>
                </a:lnTo>
                <a:lnTo>
                  <a:pt x="2276" y="2364"/>
                </a:lnTo>
                <a:lnTo>
                  <a:pt x="1330" y="546"/>
                </a:lnTo>
                <a:lnTo>
                  <a:pt x="1335" y="546"/>
                </a:lnTo>
                <a:lnTo>
                  <a:pt x="1335" y="540"/>
                </a:lnTo>
                <a:lnTo>
                  <a:pt x="1330" y="546"/>
                </a:lnTo>
                <a:lnTo>
                  <a:pt x="2276" y="2364"/>
                </a:lnTo>
                <a:lnTo>
                  <a:pt x="1335" y="535"/>
                </a:lnTo>
                <a:lnTo>
                  <a:pt x="1341" y="540"/>
                </a:lnTo>
                <a:lnTo>
                  <a:pt x="1341" y="546"/>
                </a:lnTo>
                <a:lnTo>
                  <a:pt x="1346" y="540"/>
                </a:lnTo>
                <a:lnTo>
                  <a:pt x="1351" y="540"/>
                </a:lnTo>
                <a:lnTo>
                  <a:pt x="1351" y="546"/>
                </a:lnTo>
                <a:lnTo>
                  <a:pt x="1356" y="540"/>
                </a:lnTo>
                <a:lnTo>
                  <a:pt x="1356" y="535"/>
                </a:lnTo>
                <a:lnTo>
                  <a:pt x="1361" y="530"/>
                </a:lnTo>
                <a:lnTo>
                  <a:pt x="1367" y="530"/>
                </a:lnTo>
                <a:lnTo>
                  <a:pt x="1367" y="525"/>
                </a:lnTo>
                <a:lnTo>
                  <a:pt x="1367" y="520"/>
                </a:lnTo>
                <a:lnTo>
                  <a:pt x="1367" y="515"/>
                </a:lnTo>
                <a:lnTo>
                  <a:pt x="1356" y="515"/>
                </a:lnTo>
                <a:lnTo>
                  <a:pt x="1346" y="520"/>
                </a:lnTo>
                <a:lnTo>
                  <a:pt x="1335" y="530"/>
                </a:lnTo>
                <a:lnTo>
                  <a:pt x="1335" y="535"/>
                </a:lnTo>
                <a:lnTo>
                  <a:pt x="2276" y="2364"/>
                </a:lnTo>
                <a:lnTo>
                  <a:pt x="821" y="894"/>
                </a:lnTo>
                <a:lnTo>
                  <a:pt x="816" y="894"/>
                </a:lnTo>
                <a:lnTo>
                  <a:pt x="805" y="904"/>
                </a:lnTo>
                <a:lnTo>
                  <a:pt x="811" y="899"/>
                </a:lnTo>
                <a:lnTo>
                  <a:pt x="805" y="904"/>
                </a:lnTo>
                <a:lnTo>
                  <a:pt x="816" y="899"/>
                </a:lnTo>
                <a:lnTo>
                  <a:pt x="821" y="899"/>
                </a:lnTo>
                <a:lnTo>
                  <a:pt x="821" y="894"/>
                </a:lnTo>
                <a:lnTo>
                  <a:pt x="2276" y="2364"/>
                </a:lnTo>
                <a:lnTo>
                  <a:pt x="816" y="764"/>
                </a:lnTo>
                <a:lnTo>
                  <a:pt x="811" y="769"/>
                </a:lnTo>
                <a:lnTo>
                  <a:pt x="816" y="769"/>
                </a:lnTo>
                <a:lnTo>
                  <a:pt x="821" y="769"/>
                </a:lnTo>
                <a:lnTo>
                  <a:pt x="826" y="769"/>
                </a:lnTo>
                <a:lnTo>
                  <a:pt x="831" y="764"/>
                </a:lnTo>
                <a:lnTo>
                  <a:pt x="831" y="759"/>
                </a:lnTo>
                <a:lnTo>
                  <a:pt x="837" y="759"/>
                </a:lnTo>
                <a:lnTo>
                  <a:pt x="831" y="759"/>
                </a:lnTo>
                <a:lnTo>
                  <a:pt x="831" y="753"/>
                </a:lnTo>
                <a:lnTo>
                  <a:pt x="826" y="753"/>
                </a:lnTo>
                <a:lnTo>
                  <a:pt x="826" y="759"/>
                </a:lnTo>
                <a:lnTo>
                  <a:pt x="821" y="759"/>
                </a:lnTo>
                <a:lnTo>
                  <a:pt x="816" y="759"/>
                </a:lnTo>
                <a:lnTo>
                  <a:pt x="816" y="764"/>
                </a:lnTo>
                <a:lnTo>
                  <a:pt x="2276" y="2364"/>
                </a:lnTo>
                <a:lnTo>
                  <a:pt x="826" y="1065"/>
                </a:lnTo>
                <a:lnTo>
                  <a:pt x="831" y="1065"/>
                </a:lnTo>
                <a:lnTo>
                  <a:pt x="837" y="1060"/>
                </a:lnTo>
                <a:lnTo>
                  <a:pt x="831" y="1060"/>
                </a:lnTo>
                <a:lnTo>
                  <a:pt x="826" y="1065"/>
                </a:lnTo>
                <a:lnTo>
                  <a:pt x="2276" y="2364"/>
                </a:lnTo>
                <a:lnTo>
                  <a:pt x="1351" y="218"/>
                </a:lnTo>
                <a:lnTo>
                  <a:pt x="1356" y="213"/>
                </a:lnTo>
                <a:lnTo>
                  <a:pt x="1351" y="208"/>
                </a:lnTo>
                <a:lnTo>
                  <a:pt x="1346" y="213"/>
                </a:lnTo>
                <a:lnTo>
                  <a:pt x="1346" y="218"/>
                </a:lnTo>
                <a:lnTo>
                  <a:pt x="1351" y="218"/>
                </a:lnTo>
                <a:lnTo>
                  <a:pt x="2276" y="2364"/>
                </a:lnTo>
                <a:lnTo>
                  <a:pt x="1387" y="213"/>
                </a:lnTo>
                <a:lnTo>
                  <a:pt x="1393" y="213"/>
                </a:lnTo>
                <a:lnTo>
                  <a:pt x="1387" y="218"/>
                </a:lnTo>
                <a:lnTo>
                  <a:pt x="1387" y="224"/>
                </a:lnTo>
                <a:lnTo>
                  <a:pt x="1387" y="229"/>
                </a:lnTo>
                <a:lnTo>
                  <a:pt x="1393" y="224"/>
                </a:lnTo>
                <a:lnTo>
                  <a:pt x="1387" y="229"/>
                </a:lnTo>
                <a:lnTo>
                  <a:pt x="1393" y="229"/>
                </a:lnTo>
                <a:lnTo>
                  <a:pt x="1393" y="234"/>
                </a:lnTo>
                <a:lnTo>
                  <a:pt x="1393" y="229"/>
                </a:lnTo>
                <a:lnTo>
                  <a:pt x="1398" y="229"/>
                </a:lnTo>
                <a:lnTo>
                  <a:pt x="1398" y="234"/>
                </a:lnTo>
                <a:lnTo>
                  <a:pt x="1398" y="229"/>
                </a:lnTo>
                <a:lnTo>
                  <a:pt x="1403" y="229"/>
                </a:lnTo>
                <a:lnTo>
                  <a:pt x="1398" y="234"/>
                </a:lnTo>
                <a:lnTo>
                  <a:pt x="1403" y="229"/>
                </a:lnTo>
                <a:lnTo>
                  <a:pt x="1408" y="229"/>
                </a:lnTo>
                <a:lnTo>
                  <a:pt x="1413" y="224"/>
                </a:lnTo>
                <a:lnTo>
                  <a:pt x="1413" y="234"/>
                </a:lnTo>
                <a:lnTo>
                  <a:pt x="1413" y="239"/>
                </a:lnTo>
                <a:lnTo>
                  <a:pt x="1408" y="244"/>
                </a:lnTo>
                <a:lnTo>
                  <a:pt x="1413" y="239"/>
                </a:lnTo>
                <a:lnTo>
                  <a:pt x="1408" y="244"/>
                </a:lnTo>
                <a:lnTo>
                  <a:pt x="1419" y="239"/>
                </a:lnTo>
                <a:lnTo>
                  <a:pt x="1413" y="244"/>
                </a:lnTo>
                <a:lnTo>
                  <a:pt x="1419" y="239"/>
                </a:lnTo>
                <a:lnTo>
                  <a:pt x="1424" y="239"/>
                </a:lnTo>
                <a:lnTo>
                  <a:pt x="1424" y="244"/>
                </a:lnTo>
                <a:lnTo>
                  <a:pt x="1429" y="239"/>
                </a:lnTo>
                <a:lnTo>
                  <a:pt x="1434" y="234"/>
                </a:lnTo>
                <a:lnTo>
                  <a:pt x="1434" y="239"/>
                </a:lnTo>
                <a:lnTo>
                  <a:pt x="1434" y="234"/>
                </a:lnTo>
                <a:lnTo>
                  <a:pt x="1439" y="234"/>
                </a:lnTo>
                <a:lnTo>
                  <a:pt x="1444" y="224"/>
                </a:lnTo>
                <a:lnTo>
                  <a:pt x="1450" y="218"/>
                </a:lnTo>
                <a:lnTo>
                  <a:pt x="1444" y="218"/>
                </a:lnTo>
                <a:lnTo>
                  <a:pt x="1450" y="213"/>
                </a:lnTo>
                <a:lnTo>
                  <a:pt x="1444" y="208"/>
                </a:lnTo>
                <a:lnTo>
                  <a:pt x="1450" y="208"/>
                </a:lnTo>
                <a:lnTo>
                  <a:pt x="1444" y="208"/>
                </a:lnTo>
                <a:lnTo>
                  <a:pt x="1429" y="208"/>
                </a:lnTo>
                <a:lnTo>
                  <a:pt x="1424" y="213"/>
                </a:lnTo>
                <a:lnTo>
                  <a:pt x="1424" y="208"/>
                </a:lnTo>
                <a:lnTo>
                  <a:pt x="1429" y="208"/>
                </a:lnTo>
                <a:lnTo>
                  <a:pt x="1424" y="208"/>
                </a:lnTo>
                <a:lnTo>
                  <a:pt x="1424" y="203"/>
                </a:lnTo>
                <a:lnTo>
                  <a:pt x="1419" y="203"/>
                </a:lnTo>
                <a:lnTo>
                  <a:pt x="1413" y="203"/>
                </a:lnTo>
                <a:lnTo>
                  <a:pt x="1408" y="203"/>
                </a:lnTo>
                <a:lnTo>
                  <a:pt x="1403" y="208"/>
                </a:lnTo>
                <a:lnTo>
                  <a:pt x="1398" y="208"/>
                </a:lnTo>
                <a:lnTo>
                  <a:pt x="1387" y="213"/>
                </a:lnTo>
                <a:lnTo>
                  <a:pt x="2276" y="2364"/>
                </a:lnTo>
                <a:lnTo>
                  <a:pt x="1211" y="390"/>
                </a:lnTo>
                <a:lnTo>
                  <a:pt x="1216" y="390"/>
                </a:lnTo>
                <a:lnTo>
                  <a:pt x="1221" y="385"/>
                </a:lnTo>
                <a:lnTo>
                  <a:pt x="1231" y="374"/>
                </a:lnTo>
                <a:lnTo>
                  <a:pt x="1231" y="369"/>
                </a:lnTo>
                <a:lnTo>
                  <a:pt x="1237" y="364"/>
                </a:lnTo>
                <a:lnTo>
                  <a:pt x="1247" y="353"/>
                </a:lnTo>
                <a:lnTo>
                  <a:pt x="1242" y="353"/>
                </a:lnTo>
                <a:lnTo>
                  <a:pt x="1231" y="364"/>
                </a:lnTo>
                <a:lnTo>
                  <a:pt x="1237" y="364"/>
                </a:lnTo>
                <a:lnTo>
                  <a:pt x="1226" y="369"/>
                </a:lnTo>
                <a:lnTo>
                  <a:pt x="1216" y="379"/>
                </a:lnTo>
                <a:lnTo>
                  <a:pt x="1211" y="385"/>
                </a:lnTo>
                <a:lnTo>
                  <a:pt x="1216" y="385"/>
                </a:lnTo>
                <a:lnTo>
                  <a:pt x="1211" y="390"/>
                </a:lnTo>
                <a:lnTo>
                  <a:pt x="2276" y="2364"/>
                </a:lnTo>
                <a:lnTo>
                  <a:pt x="1330" y="291"/>
                </a:lnTo>
                <a:lnTo>
                  <a:pt x="1335" y="286"/>
                </a:lnTo>
                <a:lnTo>
                  <a:pt x="1330" y="286"/>
                </a:lnTo>
                <a:lnTo>
                  <a:pt x="1330" y="291"/>
                </a:lnTo>
                <a:lnTo>
                  <a:pt x="2276" y="2364"/>
                </a:lnTo>
                <a:lnTo>
                  <a:pt x="1341" y="369"/>
                </a:lnTo>
                <a:lnTo>
                  <a:pt x="1346" y="364"/>
                </a:lnTo>
                <a:lnTo>
                  <a:pt x="1341" y="364"/>
                </a:lnTo>
                <a:lnTo>
                  <a:pt x="1335" y="369"/>
                </a:lnTo>
                <a:lnTo>
                  <a:pt x="1341" y="369"/>
                </a:lnTo>
                <a:lnTo>
                  <a:pt x="2276" y="2364"/>
                </a:lnTo>
                <a:lnTo>
                  <a:pt x="826" y="790"/>
                </a:lnTo>
                <a:lnTo>
                  <a:pt x="831" y="790"/>
                </a:lnTo>
                <a:lnTo>
                  <a:pt x="831" y="785"/>
                </a:lnTo>
                <a:lnTo>
                  <a:pt x="821" y="785"/>
                </a:lnTo>
                <a:lnTo>
                  <a:pt x="821" y="790"/>
                </a:lnTo>
                <a:lnTo>
                  <a:pt x="816" y="790"/>
                </a:lnTo>
                <a:lnTo>
                  <a:pt x="821" y="790"/>
                </a:lnTo>
                <a:lnTo>
                  <a:pt x="821" y="795"/>
                </a:lnTo>
                <a:lnTo>
                  <a:pt x="821" y="790"/>
                </a:lnTo>
                <a:lnTo>
                  <a:pt x="821" y="795"/>
                </a:lnTo>
                <a:lnTo>
                  <a:pt x="826" y="790"/>
                </a:lnTo>
                <a:lnTo>
                  <a:pt x="826" y="795"/>
                </a:lnTo>
                <a:lnTo>
                  <a:pt x="826" y="790"/>
                </a:lnTo>
                <a:lnTo>
                  <a:pt x="2276" y="2364"/>
                </a:lnTo>
                <a:lnTo>
                  <a:pt x="1122" y="920"/>
                </a:lnTo>
                <a:lnTo>
                  <a:pt x="1122" y="915"/>
                </a:lnTo>
                <a:lnTo>
                  <a:pt x="1117" y="915"/>
                </a:lnTo>
                <a:lnTo>
                  <a:pt x="1107" y="915"/>
                </a:lnTo>
                <a:lnTo>
                  <a:pt x="1102" y="915"/>
                </a:lnTo>
                <a:lnTo>
                  <a:pt x="1096" y="920"/>
                </a:lnTo>
                <a:lnTo>
                  <a:pt x="1091" y="925"/>
                </a:lnTo>
                <a:lnTo>
                  <a:pt x="1086" y="925"/>
                </a:lnTo>
                <a:lnTo>
                  <a:pt x="1091" y="925"/>
                </a:lnTo>
                <a:lnTo>
                  <a:pt x="1086" y="935"/>
                </a:lnTo>
                <a:lnTo>
                  <a:pt x="1086" y="940"/>
                </a:lnTo>
                <a:lnTo>
                  <a:pt x="1081" y="946"/>
                </a:lnTo>
                <a:lnTo>
                  <a:pt x="1086" y="946"/>
                </a:lnTo>
                <a:lnTo>
                  <a:pt x="1091" y="946"/>
                </a:lnTo>
                <a:lnTo>
                  <a:pt x="1086" y="951"/>
                </a:lnTo>
                <a:lnTo>
                  <a:pt x="1091" y="946"/>
                </a:lnTo>
                <a:lnTo>
                  <a:pt x="1096" y="946"/>
                </a:lnTo>
                <a:lnTo>
                  <a:pt x="1091" y="951"/>
                </a:lnTo>
                <a:lnTo>
                  <a:pt x="1096" y="946"/>
                </a:lnTo>
                <a:lnTo>
                  <a:pt x="1096" y="951"/>
                </a:lnTo>
                <a:lnTo>
                  <a:pt x="1102" y="946"/>
                </a:lnTo>
                <a:lnTo>
                  <a:pt x="1107" y="946"/>
                </a:lnTo>
                <a:lnTo>
                  <a:pt x="1112" y="940"/>
                </a:lnTo>
                <a:lnTo>
                  <a:pt x="1117" y="935"/>
                </a:lnTo>
                <a:lnTo>
                  <a:pt x="1122" y="935"/>
                </a:lnTo>
                <a:lnTo>
                  <a:pt x="1122" y="925"/>
                </a:lnTo>
                <a:lnTo>
                  <a:pt x="1122" y="920"/>
                </a:lnTo>
                <a:lnTo>
                  <a:pt x="2276" y="2364"/>
                </a:lnTo>
                <a:lnTo>
                  <a:pt x="1029" y="551"/>
                </a:lnTo>
                <a:lnTo>
                  <a:pt x="1024" y="556"/>
                </a:lnTo>
                <a:lnTo>
                  <a:pt x="1029" y="556"/>
                </a:lnTo>
                <a:lnTo>
                  <a:pt x="1034" y="556"/>
                </a:lnTo>
                <a:lnTo>
                  <a:pt x="1034" y="551"/>
                </a:lnTo>
                <a:lnTo>
                  <a:pt x="1039" y="546"/>
                </a:lnTo>
                <a:lnTo>
                  <a:pt x="1029" y="551"/>
                </a:lnTo>
                <a:lnTo>
                  <a:pt x="2276" y="2364"/>
                </a:lnTo>
                <a:lnTo>
                  <a:pt x="1055" y="842"/>
                </a:lnTo>
                <a:lnTo>
                  <a:pt x="1055" y="837"/>
                </a:lnTo>
                <a:lnTo>
                  <a:pt x="1050" y="837"/>
                </a:lnTo>
                <a:lnTo>
                  <a:pt x="1050" y="842"/>
                </a:lnTo>
                <a:lnTo>
                  <a:pt x="1055" y="842"/>
                </a:lnTo>
                <a:lnTo>
                  <a:pt x="2276" y="2364"/>
                </a:lnTo>
                <a:lnTo>
                  <a:pt x="1003" y="592"/>
                </a:lnTo>
                <a:lnTo>
                  <a:pt x="998" y="598"/>
                </a:lnTo>
                <a:lnTo>
                  <a:pt x="998" y="603"/>
                </a:lnTo>
                <a:lnTo>
                  <a:pt x="1003" y="598"/>
                </a:lnTo>
                <a:lnTo>
                  <a:pt x="1013" y="592"/>
                </a:lnTo>
                <a:lnTo>
                  <a:pt x="1008" y="592"/>
                </a:lnTo>
                <a:lnTo>
                  <a:pt x="1003" y="592"/>
                </a:lnTo>
                <a:lnTo>
                  <a:pt x="2276" y="2364"/>
                </a:lnTo>
                <a:lnTo>
                  <a:pt x="1034" y="629"/>
                </a:lnTo>
                <a:lnTo>
                  <a:pt x="1034" y="634"/>
                </a:lnTo>
                <a:lnTo>
                  <a:pt x="1029" y="634"/>
                </a:lnTo>
                <a:lnTo>
                  <a:pt x="1034" y="634"/>
                </a:lnTo>
                <a:lnTo>
                  <a:pt x="1029" y="639"/>
                </a:lnTo>
                <a:lnTo>
                  <a:pt x="1029" y="634"/>
                </a:lnTo>
                <a:lnTo>
                  <a:pt x="1029" y="639"/>
                </a:lnTo>
                <a:lnTo>
                  <a:pt x="1034" y="639"/>
                </a:lnTo>
                <a:lnTo>
                  <a:pt x="1044" y="629"/>
                </a:lnTo>
                <a:lnTo>
                  <a:pt x="1050" y="624"/>
                </a:lnTo>
                <a:lnTo>
                  <a:pt x="1060" y="618"/>
                </a:lnTo>
                <a:lnTo>
                  <a:pt x="1055" y="618"/>
                </a:lnTo>
                <a:lnTo>
                  <a:pt x="1050" y="624"/>
                </a:lnTo>
                <a:lnTo>
                  <a:pt x="1034" y="629"/>
                </a:lnTo>
                <a:lnTo>
                  <a:pt x="2276" y="2364"/>
                </a:lnTo>
                <a:lnTo>
                  <a:pt x="1008" y="499"/>
                </a:lnTo>
                <a:lnTo>
                  <a:pt x="1013" y="499"/>
                </a:lnTo>
                <a:lnTo>
                  <a:pt x="1024" y="489"/>
                </a:lnTo>
                <a:lnTo>
                  <a:pt x="1034" y="478"/>
                </a:lnTo>
                <a:lnTo>
                  <a:pt x="1029" y="478"/>
                </a:lnTo>
                <a:lnTo>
                  <a:pt x="1018" y="489"/>
                </a:lnTo>
                <a:lnTo>
                  <a:pt x="1008" y="499"/>
                </a:lnTo>
                <a:lnTo>
                  <a:pt x="2276" y="2364"/>
                </a:lnTo>
                <a:lnTo>
                  <a:pt x="982" y="644"/>
                </a:lnTo>
                <a:lnTo>
                  <a:pt x="992" y="639"/>
                </a:lnTo>
                <a:lnTo>
                  <a:pt x="992" y="634"/>
                </a:lnTo>
                <a:lnTo>
                  <a:pt x="987" y="634"/>
                </a:lnTo>
                <a:lnTo>
                  <a:pt x="982" y="644"/>
                </a:lnTo>
                <a:lnTo>
                  <a:pt x="2276" y="2364"/>
                </a:lnTo>
                <a:lnTo>
                  <a:pt x="998" y="587"/>
                </a:lnTo>
                <a:lnTo>
                  <a:pt x="987" y="592"/>
                </a:lnTo>
                <a:lnTo>
                  <a:pt x="992" y="592"/>
                </a:lnTo>
                <a:lnTo>
                  <a:pt x="998" y="592"/>
                </a:lnTo>
                <a:lnTo>
                  <a:pt x="998" y="587"/>
                </a:lnTo>
                <a:lnTo>
                  <a:pt x="2276" y="2364"/>
                </a:lnTo>
                <a:lnTo>
                  <a:pt x="992" y="816"/>
                </a:lnTo>
                <a:lnTo>
                  <a:pt x="992" y="821"/>
                </a:lnTo>
                <a:lnTo>
                  <a:pt x="987" y="821"/>
                </a:lnTo>
                <a:lnTo>
                  <a:pt x="992" y="821"/>
                </a:lnTo>
                <a:lnTo>
                  <a:pt x="992" y="816"/>
                </a:lnTo>
                <a:lnTo>
                  <a:pt x="2276" y="2364"/>
                </a:lnTo>
                <a:lnTo>
                  <a:pt x="992" y="837"/>
                </a:lnTo>
                <a:lnTo>
                  <a:pt x="992" y="831"/>
                </a:lnTo>
                <a:lnTo>
                  <a:pt x="987" y="837"/>
                </a:lnTo>
                <a:lnTo>
                  <a:pt x="987" y="842"/>
                </a:lnTo>
                <a:lnTo>
                  <a:pt x="992" y="842"/>
                </a:lnTo>
                <a:lnTo>
                  <a:pt x="987" y="842"/>
                </a:lnTo>
                <a:lnTo>
                  <a:pt x="992" y="837"/>
                </a:lnTo>
                <a:lnTo>
                  <a:pt x="2276" y="2364"/>
                </a:lnTo>
                <a:lnTo>
                  <a:pt x="987" y="837"/>
                </a:lnTo>
                <a:lnTo>
                  <a:pt x="987" y="831"/>
                </a:lnTo>
                <a:lnTo>
                  <a:pt x="992" y="837"/>
                </a:lnTo>
                <a:lnTo>
                  <a:pt x="987" y="837"/>
                </a:lnTo>
                <a:lnTo>
                  <a:pt x="2276" y="2364"/>
                </a:lnTo>
                <a:lnTo>
                  <a:pt x="1096" y="785"/>
                </a:lnTo>
                <a:lnTo>
                  <a:pt x="1096" y="779"/>
                </a:lnTo>
                <a:lnTo>
                  <a:pt x="1091" y="779"/>
                </a:lnTo>
                <a:lnTo>
                  <a:pt x="1096" y="785"/>
                </a:lnTo>
                <a:lnTo>
                  <a:pt x="2276" y="2364"/>
                </a:lnTo>
                <a:lnTo>
                  <a:pt x="1086" y="790"/>
                </a:lnTo>
                <a:lnTo>
                  <a:pt x="1091" y="790"/>
                </a:lnTo>
                <a:lnTo>
                  <a:pt x="1091" y="785"/>
                </a:lnTo>
                <a:lnTo>
                  <a:pt x="1086" y="790"/>
                </a:lnTo>
                <a:lnTo>
                  <a:pt x="2276" y="2364"/>
                </a:lnTo>
                <a:lnTo>
                  <a:pt x="1091" y="572"/>
                </a:lnTo>
                <a:lnTo>
                  <a:pt x="1081" y="582"/>
                </a:lnTo>
                <a:lnTo>
                  <a:pt x="1091" y="577"/>
                </a:lnTo>
                <a:lnTo>
                  <a:pt x="1091" y="572"/>
                </a:lnTo>
                <a:lnTo>
                  <a:pt x="2276" y="2364"/>
                </a:lnTo>
                <a:lnTo>
                  <a:pt x="1086" y="842"/>
                </a:lnTo>
                <a:lnTo>
                  <a:pt x="1081" y="852"/>
                </a:lnTo>
                <a:lnTo>
                  <a:pt x="1086" y="847"/>
                </a:lnTo>
                <a:lnTo>
                  <a:pt x="1086" y="852"/>
                </a:lnTo>
                <a:lnTo>
                  <a:pt x="1086" y="847"/>
                </a:lnTo>
                <a:lnTo>
                  <a:pt x="1091" y="847"/>
                </a:lnTo>
                <a:lnTo>
                  <a:pt x="1091" y="842"/>
                </a:lnTo>
                <a:lnTo>
                  <a:pt x="1086" y="842"/>
                </a:lnTo>
                <a:lnTo>
                  <a:pt x="2276" y="2364"/>
                </a:lnTo>
                <a:lnTo>
                  <a:pt x="1091" y="608"/>
                </a:lnTo>
                <a:lnTo>
                  <a:pt x="1096" y="608"/>
                </a:lnTo>
                <a:lnTo>
                  <a:pt x="1107" y="603"/>
                </a:lnTo>
                <a:lnTo>
                  <a:pt x="1107" y="598"/>
                </a:lnTo>
                <a:lnTo>
                  <a:pt x="1096" y="598"/>
                </a:lnTo>
                <a:lnTo>
                  <a:pt x="1091" y="608"/>
                </a:lnTo>
                <a:lnTo>
                  <a:pt x="2276" y="2364"/>
                </a:lnTo>
                <a:lnTo>
                  <a:pt x="1065" y="530"/>
                </a:lnTo>
                <a:lnTo>
                  <a:pt x="1065" y="535"/>
                </a:lnTo>
                <a:lnTo>
                  <a:pt x="1070" y="535"/>
                </a:lnTo>
                <a:lnTo>
                  <a:pt x="1076" y="530"/>
                </a:lnTo>
                <a:lnTo>
                  <a:pt x="1081" y="525"/>
                </a:lnTo>
                <a:lnTo>
                  <a:pt x="1076" y="520"/>
                </a:lnTo>
                <a:lnTo>
                  <a:pt x="1070" y="525"/>
                </a:lnTo>
                <a:lnTo>
                  <a:pt x="1065" y="530"/>
                </a:lnTo>
                <a:lnTo>
                  <a:pt x="2276" y="2364"/>
                </a:lnTo>
                <a:lnTo>
                  <a:pt x="1070" y="774"/>
                </a:lnTo>
                <a:lnTo>
                  <a:pt x="1060" y="774"/>
                </a:lnTo>
                <a:lnTo>
                  <a:pt x="1055" y="790"/>
                </a:lnTo>
                <a:lnTo>
                  <a:pt x="1065" y="785"/>
                </a:lnTo>
                <a:lnTo>
                  <a:pt x="1076" y="774"/>
                </a:lnTo>
                <a:lnTo>
                  <a:pt x="1070" y="774"/>
                </a:lnTo>
                <a:lnTo>
                  <a:pt x="2276" y="2364"/>
                </a:lnTo>
                <a:lnTo>
                  <a:pt x="1081" y="405"/>
                </a:lnTo>
                <a:lnTo>
                  <a:pt x="1086" y="400"/>
                </a:lnTo>
                <a:lnTo>
                  <a:pt x="1096" y="395"/>
                </a:lnTo>
                <a:lnTo>
                  <a:pt x="1102" y="390"/>
                </a:lnTo>
                <a:lnTo>
                  <a:pt x="1096" y="385"/>
                </a:lnTo>
                <a:lnTo>
                  <a:pt x="1086" y="390"/>
                </a:lnTo>
                <a:lnTo>
                  <a:pt x="1076" y="400"/>
                </a:lnTo>
                <a:lnTo>
                  <a:pt x="1081" y="400"/>
                </a:lnTo>
                <a:lnTo>
                  <a:pt x="1081" y="405"/>
                </a:lnTo>
                <a:lnTo>
                  <a:pt x="2276" y="2364"/>
                </a:lnTo>
                <a:lnTo>
                  <a:pt x="1050" y="587"/>
                </a:lnTo>
                <a:lnTo>
                  <a:pt x="1055" y="587"/>
                </a:lnTo>
                <a:lnTo>
                  <a:pt x="1060" y="587"/>
                </a:lnTo>
                <a:lnTo>
                  <a:pt x="1060" y="582"/>
                </a:lnTo>
                <a:lnTo>
                  <a:pt x="1065" y="582"/>
                </a:lnTo>
                <a:lnTo>
                  <a:pt x="1065" y="577"/>
                </a:lnTo>
                <a:lnTo>
                  <a:pt x="1060" y="577"/>
                </a:lnTo>
                <a:lnTo>
                  <a:pt x="1055" y="582"/>
                </a:lnTo>
                <a:lnTo>
                  <a:pt x="1050" y="582"/>
                </a:lnTo>
                <a:lnTo>
                  <a:pt x="1050" y="587"/>
                </a:lnTo>
                <a:lnTo>
                  <a:pt x="2276" y="2364"/>
                </a:lnTo>
                <a:lnTo>
                  <a:pt x="1231" y="753"/>
                </a:lnTo>
                <a:lnTo>
                  <a:pt x="1242" y="743"/>
                </a:lnTo>
                <a:lnTo>
                  <a:pt x="1242" y="738"/>
                </a:lnTo>
                <a:lnTo>
                  <a:pt x="1237" y="738"/>
                </a:lnTo>
                <a:lnTo>
                  <a:pt x="1226" y="743"/>
                </a:lnTo>
                <a:lnTo>
                  <a:pt x="1221" y="748"/>
                </a:lnTo>
                <a:lnTo>
                  <a:pt x="1221" y="753"/>
                </a:lnTo>
                <a:lnTo>
                  <a:pt x="1226" y="759"/>
                </a:lnTo>
                <a:lnTo>
                  <a:pt x="1231" y="753"/>
                </a:lnTo>
                <a:lnTo>
                  <a:pt x="2276" y="2364"/>
                </a:lnTo>
                <a:lnTo>
                  <a:pt x="1226" y="322"/>
                </a:lnTo>
                <a:lnTo>
                  <a:pt x="1226" y="327"/>
                </a:lnTo>
                <a:lnTo>
                  <a:pt x="1216" y="333"/>
                </a:lnTo>
                <a:lnTo>
                  <a:pt x="1206" y="343"/>
                </a:lnTo>
                <a:lnTo>
                  <a:pt x="1211" y="343"/>
                </a:lnTo>
                <a:lnTo>
                  <a:pt x="1200" y="353"/>
                </a:lnTo>
                <a:lnTo>
                  <a:pt x="1206" y="348"/>
                </a:lnTo>
                <a:lnTo>
                  <a:pt x="1206" y="353"/>
                </a:lnTo>
                <a:lnTo>
                  <a:pt x="1206" y="359"/>
                </a:lnTo>
                <a:lnTo>
                  <a:pt x="1211" y="353"/>
                </a:lnTo>
                <a:lnTo>
                  <a:pt x="1211" y="359"/>
                </a:lnTo>
                <a:lnTo>
                  <a:pt x="1221" y="353"/>
                </a:lnTo>
                <a:lnTo>
                  <a:pt x="1216" y="353"/>
                </a:lnTo>
                <a:lnTo>
                  <a:pt x="1221" y="353"/>
                </a:lnTo>
                <a:lnTo>
                  <a:pt x="1221" y="359"/>
                </a:lnTo>
                <a:lnTo>
                  <a:pt x="1226" y="353"/>
                </a:lnTo>
                <a:lnTo>
                  <a:pt x="1237" y="343"/>
                </a:lnTo>
                <a:lnTo>
                  <a:pt x="1242" y="343"/>
                </a:lnTo>
                <a:lnTo>
                  <a:pt x="1242" y="338"/>
                </a:lnTo>
                <a:lnTo>
                  <a:pt x="1242" y="333"/>
                </a:lnTo>
                <a:lnTo>
                  <a:pt x="1247" y="333"/>
                </a:lnTo>
                <a:lnTo>
                  <a:pt x="1247" y="327"/>
                </a:lnTo>
                <a:lnTo>
                  <a:pt x="1247" y="322"/>
                </a:lnTo>
                <a:lnTo>
                  <a:pt x="1242" y="322"/>
                </a:lnTo>
                <a:lnTo>
                  <a:pt x="1237" y="322"/>
                </a:lnTo>
                <a:lnTo>
                  <a:pt x="1226" y="322"/>
                </a:lnTo>
                <a:lnTo>
                  <a:pt x="2276" y="2364"/>
                </a:lnTo>
                <a:lnTo>
                  <a:pt x="1242" y="457"/>
                </a:lnTo>
                <a:lnTo>
                  <a:pt x="1237" y="457"/>
                </a:lnTo>
                <a:lnTo>
                  <a:pt x="1231" y="457"/>
                </a:lnTo>
                <a:lnTo>
                  <a:pt x="1226" y="463"/>
                </a:lnTo>
                <a:lnTo>
                  <a:pt x="1221" y="468"/>
                </a:lnTo>
                <a:lnTo>
                  <a:pt x="1226" y="468"/>
                </a:lnTo>
                <a:lnTo>
                  <a:pt x="1221" y="468"/>
                </a:lnTo>
                <a:lnTo>
                  <a:pt x="1226" y="473"/>
                </a:lnTo>
                <a:lnTo>
                  <a:pt x="1221" y="478"/>
                </a:lnTo>
                <a:lnTo>
                  <a:pt x="1226" y="473"/>
                </a:lnTo>
                <a:lnTo>
                  <a:pt x="1226" y="478"/>
                </a:lnTo>
                <a:lnTo>
                  <a:pt x="1231" y="473"/>
                </a:lnTo>
                <a:lnTo>
                  <a:pt x="1237" y="468"/>
                </a:lnTo>
                <a:lnTo>
                  <a:pt x="1242" y="468"/>
                </a:lnTo>
                <a:lnTo>
                  <a:pt x="1242" y="463"/>
                </a:lnTo>
                <a:lnTo>
                  <a:pt x="1242" y="457"/>
                </a:lnTo>
                <a:lnTo>
                  <a:pt x="2276" y="2364"/>
                </a:lnTo>
                <a:lnTo>
                  <a:pt x="1081" y="889"/>
                </a:lnTo>
                <a:lnTo>
                  <a:pt x="1086" y="883"/>
                </a:lnTo>
                <a:lnTo>
                  <a:pt x="1081" y="883"/>
                </a:lnTo>
                <a:lnTo>
                  <a:pt x="1081" y="889"/>
                </a:lnTo>
                <a:lnTo>
                  <a:pt x="2276" y="2364"/>
                </a:lnTo>
                <a:lnTo>
                  <a:pt x="1190" y="244"/>
                </a:lnTo>
                <a:lnTo>
                  <a:pt x="1190" y="250"/>
                </a:lnTo>
                <a:lnTo>
                  <a:pt x="1195" y="250"/>
                </a:lnTo>
                <a:lnTo>
                  <a:pt x="1200" y="250"/>
                </a:lnTo>
                <a:lnTo>
                  <a:pt x="1211" y="239"/>
                </a:lnTo>
                <a:lnTo>
                  <a:pt x="1211" y="234"/>
                </a:lnTo>
                <a:lnTo>
                  <a:pt x="1200" y="234"/>
                </a:lnTo>
                <a:lnTo>
                  <a:pt x="1190" y="239"/>
                </a:lnTo>
                <a:lnTo>
                  <a:pt x="1190" y="244"/>
                </a:lnTo>
                <a:lnTo>
                  <a:pt x="2276" y="2364"/>
                </a:lnTo>
                <a:lnTo>
                  <a:pt x="1247" y="213"/>
                </a:lnTo>
                <a:lnTo>
                  <a:pt x="1252" y="213"/>
                </a:lnTo>
                <a:lnTo>
                  <a:pt x="1252" y="208"/>
                </a:lnTo>
                <a:lnTo>
                  <a:pt x="1257" y="208"/>
                </a:lnTo>
                <a:lnTo>
                  <a:pt x="1252" y="203"/>
                </a:lnTo>
                <a:lnTo>
                  <a:pt x="1247" y="203"/>
                </a:lnTo>
                <a:lnTo>
                  <a:pt x="1247" y="208"/>
                </a:lnTo>
                <a:lnTo>
                  <a:pt x="1247" y="213"/>
                </a:lnTo>
                <a:lnTo>
                  <a:pt x="2276" y="2364"/>
                </a:lnTo>
                <a:lnTo>
                  <a:pt x="1221" y="722"/>
                </a:lnTo>
                <a:lnTo>
                  <a:pt x="1221" y="717"/>
                </a:lnTo>
                <a:lnTo>
                  <a:pt x="1216" y="717"/>
                </a:lnTo>
                <a:lnTo>
                  <a:pt x="1211" y="717"/>
                </a:lnTo>
                <a:lnTo>
                  <a:pt x="1211" y="722"/>
                </a:lnTo>
                <a:lnTo>
                  <a:pt x="1206" y="722"/>
                </a:lnTo>
                <a:lnTo>
                  <a:pt x="1206" y="727"/>
                </a:lnTo>
                <a:lnTo>
                  <a:pt x="1206" y="733"/>
                </a:lnTo>
                <a:lnTo>
                  <a:pt x="1211" y="733"/>
                </a:lnTo>
                <a:lnTo>
                  <a:pt x="1211" y="727"/>
                </a:lnTo>
                <a:lnTo>
                  <a:pt x="1211" y="733"/>
                </a:lnTo>
                <a:lnTo>
                  <a:pt x="1211" y="727"/>
                </a:lnTo>
                <a:lnTo>
                  <a:pt x="1216" y="727"/>
                </a:lnTo>
                <a:lnTo>
                  <a:pt x="1221" y="727"/>
                </a:lnTo>
                <a:lnTo>
                  <a:pt x="1221" y="722"/>
                </a:lnTo>
                <a:lnTo>
                  <a:pt x="2276" y="2364"/>
                </a:lnTo>
                <a:lnTo>
                  <a:pt x="1231" y="540"/>
                </a:lnTo>
                <a:lnTo>
                  <a:pt x="1237" y="540"/>
                </a:lnTo>
                <a:lnTo>
                  <a:pt x="1237" y="535"/>
                </a:lnTo>
                <a:lnTo>
                  <a:pt x="1242" y="535"/>
                </a:lnTo>
                <a:lnTo>
                  <a:pt x="1242" y="530"/>
                </a:lnTo>
                <a:lnTo>
                  <a:pt x="1231" y="535"/>
                </a:lnTo>
                <a:lnTo>
                  <a:pt x="1231" y="540"/>
                </a:lnTo>
                <a:lnTo>
                  <a:pt x="2276" y="2364"/>
                </a:lnTo>
                <a:lnTo>
                  <a:pt x="1237" y="535"/>
                </a:lnTo>
                <a:lnTo>
                  <a:pt x="1231" y="540"/>
                </a:lnTo>
                <a:lnTo>
                  <a:pt x="1231" y="535"/>
                </a:lnTo>
                <a:lnTo>
                  <a:pt x="1237" y="535"/>
                </a:lnTo>
                <a:lnTo>
                  <a:pt x="2276" y="2364"/>
                </a:lnTo>
                <a:lnTo>
                  <a:pt x="1206" y="483"/>
                </a:lnTo>
                <a:lnTo>
                  <a:pt x="1211" y="483"/>
                </a:lnTo>
                <a:lnTo>
                  <a:pt x="1211" y="478"/>
                </a:lnTo>
                <a:lnTo>
                  <a:pt x="1206" y="478"/>
                </a:lnTo>
                <a:lnTo>
                  <a:pt x="1200" y="483"/>
                </a:lnTo>
                <a:lnTo>
                  <a:pt x="1206" y="483"/>
                </a:lnTo>
                <a:lnTo>
                  <a:pt x="2276" y="2364"/>
                </a:lnTo>
                <a:lnTo>
                  <a:pt x="1055" y="411"/>
                </a:lnTo>
                <a:lnTo>
                  <a:pt x="1055" y="416"/>
                </a:lnTo>
                <a:lnTo>
                  <a:pt x="1060" y="416"/>
                </a:lnTo>
                <a:lnTo>
                  <a:pt x="1065" y="411"/>
                </a:lnTo>
                <a:lnTo>
                  <a:pt x="1065" y="405"/>
                </a:lnTo>
                <a:lnTo>
                  <a:pt x="1055" y="411"/>
                </a:lnTo>
                <a:lnTo>
                  <a:pt x="2276" y="2364"/>
                </a:lnTo>
                <a:lnTo>
                  <a:pt x="1065" y="411"/>
                </a:lnTo>
                <a:lnTo>
                  <a:pt x="1060" y="416"/>
                </a:lnTo>
                <a:lnTo>
                  <a:pt x="1060" y="411"/>
                </a:lnTo>
                <a:lnTo>
                  <a:pt x="1065" y="411"/>
                </a:lnTo>
                <a:lnTo>
                  <a:pt x="2276" y="2364"/>
                </a:lnTo>
                <a:lnTo>
                  <a:pt x="1055" y="556"/>
                </a:lnTo>
                <a:lnTo>
                  <a:pt x="1060" y="556"/>
                </a:lnTo>
                <a:lnTo>
                  <a:pt x="1065" y="551"/>
                </a:lnTo>
                <a:lnTo>
                  <a:pt x="1065" y="546"/>
                </a:lnTo>
                <a:lnTo>
                  <a:pt x="1060" y="551"/>
                </a:lnTo>
                <a:lnTo>
                  <a:pt x="1050" y="551"/>
                </a:lnTo>
                <a:lnTo>
                  <a:pt x="1055" y="556"/>
                </a:lnTo>
                <a:lnTo>
                  <a:pt x="2276" y="2364"/>
                </a:lnTo>
                <a:lnTo>
                  <a:pt x="1060" y="390"/>
                </a:lnTo>
                <a:lnTo>
                  <a:pt x="1065" y="395"/>
                </a:lnTo>
                <a:lnTo>
                  <a:pt x="1060" y="395"/>
                </a:lnTo>
                <a:lnTo>
                  <a:pt x="1065" y="395"/>
                </a:lnTo>
                <a:lnTo>
                  <a:pt x="1060" y="395"/>
                </a:lnTo>
                <a:lnTo>
                  <a:pt x="1065" y="395"/>
                </a:lnTo>
                <a:lnTo>
                  <a:pt x="1065" y="390"/>
                </a:lnTo>
                <a:lnTo>
                  <a:pt x="1060" y="395"/>
                </a:lnTo>
                <a:lnTo>
                  <a:pt x="1060" y="390"/>
                </a:lnTo>
                <a:lnTo>
                  <a:pt x="2276" y="2364"/>
                </a:lnTo>
                <a:lnTo>
                  <a:pt x="1024" y="785"/>
                </a:lnTo>
                <a:lnTo>
                  <a:pt x="1024" y="779"/>
                </a:lnTo>
                <a:lnTo>
                  <a:pt x="1018" y="785"/>
                </a:lnTo>
                <a:lnTo>
                  <a:pt x="1024" y="785"/>
                </a:lnTo>
                <a:lnTo>
                  <a:pt x="2276" y="2364"/>
                </a:lnTo>
                <a:lnTo>
                  <a:pt x="1034" y="1081"/>
                </a:lnTo>
                <a:lnTo>
                  <a:pt x="1039" y="1076"/>
                </a:lnTo>
                <a:lnTo>
                  <a:pt x="1034" y="1076"/>
                </a:lnTo>
                <a:lnTo>
                  <a:pt x="1034" y="1081"/>
                </a:lnTo>
                <a:lnTo>
                  <a:pt x="2276" y="2364"/>
                </a:lnTo>
                <a:lnTo>
                  <a:pt x="1044" y="774"/>
                </a:lnTo>
                <a:lnTo>
                  <a:pt x="1044" y="779"/>
                </a:lnTo>
                <a:lnTo>
                  <a:pt x="1050" y="774"/>
                </a:lnTo>
                <a:lnTo>
                  <a:pt x="1055" y="774"/>
                </a:lnTo>
                <a:lnTo>
                  <a:pt x="1060" y="769"/>
                </a:lnTo>
                <a:lnTo>
                  <a:pt x="1055" y="764"/>
                </a:lnTo>
                <a:lnTo>
                  <a:pt x="1050" y="764"/>
                </a:lnTo>
                <a:lnTo>
                  <a:pt x="1039" y="769"/>
                </a:lnTo>
                <a:lnTo>
                  <a:pt x="1039" y="774"/>
                </a:lnTo>
                <a:lnTo>
                  <a:pt x="1039" y="774"/>
                </a:lnTo>
                <a:lnTo>
                  <a:pt x="1039" y="779"/>
                </a:lnTo>
                <a:lnTo>
                  <a:pt x="1039" y="774"/>
                </a:lnTo>
                <a:lnTo>
                  <a:pt x="1044" y="774"/>
                </a:lnTo>
                <a:lnTo>
                  <a:pt x="2276" y="2364"/>
                </a:lnTo>
                <a:lnTo>
                  <a:pt x="1034" y="795"/>
                </a:lnTo>
                <a:lnTo>
                  <a:pt x="1029" y="800"/>
                </a:lnTo>
                <a:lnTo>
                  <a:pt x="1024" y="800"/>
                </a:lnTo>
                <a:lnTo>
                  <a:pt x="1024" y="805"/>
                </a:lnTo>
                <a:lnTo>
                  <a:pt x="1029" y="800"/>
                </a:lnTo>
                <a:lnTo>
                  <a:pt x="1034" y="795"/>
                </a:lnTo>
                <a:lnTo>
                  <a:pt x="2276" y="2364"/>
                </a:lnTo>
                <a:lnTo>
                  <a:pt x="1050" y="935"/>
                </a:lnTo>
                <a:lnTo>
                  <a:pt x="1050" y="925"/>
                </a:lnTo>
                <a:lnTo>
                  <a:pt x="1044" y="925"/>
                </a:lnTo>
                <a:lnTo>
                  <a:pt x="1044" y="935"/>
                </a:lnTo>
                <a:lnTo>
                  <a:pt x="1050" y="935"/>
                </a:lnTo>
                <a:lnTo>
                  <a:pt x="2276" y="2364"/>
                </a:lnTo>
                <a:close/>
              </a:path>
            </a:pathLst>
          </a:custGeom>
          <a:solidFill>
            <a:schemeClr val="bg2">
              <a:shade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54000" algn="tl" rotWithShape="0">
              <a:srgbClr val="7A65A3">
                <a:alpha val="30196"/>
              </a:srgb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-5597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0000">
                <a:schemeClr val="bg1">
                  <a:alpha val="0"/>
                </a:schemeClr>
              </a:gs>
            </a:gsLst>
            <a:lin ang="16200000" scaled="1"/>
            <a:tileRect/>
          </a:gradFill>
          <a:ln w="12700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14348" y="4714884"/>
            <a:ext cx="7772400" cy="78581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1928802"/>
            <a:ext cx="7772400" cy="2692412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2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58C7-F09D-F84F-8257-F3DF499EA913}" type="datetime1">
              <a:rPr kumimoji="1" lang="ja-JP" altLang="en-US" smtClean="0"/>
              <a:pPr/>
              <a:t>2013/2/18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2761-FA7E-A347-AE75-2D532696A2F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grpSp>
        <p:nvGrpSpPr>
          <p:cNvPr id="7" name="図形グループ 6"/>
          <p:cNvGrpSpPr>
            <a:grpSpLocks/>
          </p:cNvGrpSpPr>
          <p:nvPr/>
        </p:nvGrpSpPr>
        <p:grpSpPr bwMode="auto">
          <a:xfrm>
            <a:off x="714348" y="4643446"/>
            <a:ext cx="7786742" cy="71438"/>
            <a:chOff x="119" y="877"/>
            <a:chExt cx="5239" cy="71"/>
          </a:xfrm>
          <a:gradFill>
            <a:gsLst>
              <a:gs pos="40000">
                <a:schemeClr val="accent1">
                  <a:alpha val="70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1"/>
          </a:gradFill>
        </p:grpSpPr>
        <p:sp>
          <p:nvSpPr>
            <p:cNvPr id="11" name="フリーフォーム 10"/>
            <p:cNvSpPr>
              <a:spLocks/>
            </p:cNvSpPr>
            <p:nvPr/>
          </p:nvSpPr>
          <p:spPr bwMode="auto">
            <a:xfrm>
              <a:off x="5347" y="895"/>
              <a:ext cx="11" cy="12"/>
            </a:xfrm>
            <a:custGeom>
              <a:avLst/>
              <a:gdLst/>
              <a:ahLst/>
              <a:cxnLst>
                <a:cxn ang="0">
                  <a:pos x="11" y="12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11" y="12"/>
                </a:cxn>
              </a:cxnLst>
              <a:rect l="0" t="0" r="0" b="0"/>
              <a:pathLst>
                <a:path w="11" h="12">
                  <a:moveTo>
                    <a:pt x="11" y="12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1" y="12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  <p:sp>
          <p:nvSpPr>
            <p:cNvPr id="12" name="フリーフォーム 11"/>
            <p:cNvSpPr>
              <a:spLocks/>
            </p:cNvSpPr>
            <p:nvPr/>
          </p:nvSpPr>
          <p:spPr bwMode="auto">
            <a:xfrm>
              <a:off x="119" y="877"/>
              <a:ext cx="5187" cy="71"/>
            </a:xfrm>
            <a:custGeom>
              <a:avLst/>
              <a:gdLst/>
              <a:ahLst/>
              <a:cxnLst>
                <a:cxn ang="0">
                  <a:pos x="5187" y="18"/>
                </a:cxn>
                <a:cxn ang="0">
                  <a:pos x="5181" y="18"/>
                </a:cxn>
                <a:cxn ang="0">
                  <a:pos x="4946" y="12"/>
                </a:cxn>
                <a:cxn ang="0">
                  <a:pos x="4500" y="0"/>
                </a:cxn>
                <a:cxn ang="0">
                  <a:pos x="3544" y="12"/>
                </a:cxn>
                <a:cxn ang="0">
                  <a:pos x="3339" y="18"/>
                </a:cxn>
                <a:cxn ang="0">
                  <a:pos x="2916" y="18"/>
                </a:cxn>
                <a:cxn ang="0">
                  <a:pos x="2488" y="18"/>
                </a:cxn>
                <a:cxn ang="0">
                  <a:pos x="2236" y="12"/>
                </a:cxn>
                <a:cxn ang="0">
                  <a:pos x="1954" y="18"/>
                </a:cxn>
                <a:cxn ang="0">
                  <a:pos x="1256" y="18"/>
                </a:cxn>
                <a:cxn ang="0">
                  <a:pos x="628" y="18"/>
                </a:cxn>
                <a:cxn ang="0">
                  <a:pos x="259" y="18"/>
                </a:cxn>
                <a:cxn ang="0">
                  <a:pos x="42" y="18"/>
                </a:cxn>
                <a:cxn ang="0">
                  <a:pos x="0" y="18"/>
                </a:cxn>
                <a:cxn ang="0">
                  <a:pos x="30" y="41"/>
                </a:cxn>
                <a:cxn ang="0">
                  <a:pos x="59" y="53"/>
                </a:cxn>
                <a:cxn ang="0">
                  <a:pos x="218" y="65"/>
                </a:cxn>
                <a:cxn ang="0">
                  <a:pos x="564" y="65"/>
                </a:cxn>
                <a:cxn ang="0">
                  <a:pos x="1244" y="71"/>
                </a:cxn>
                <a:cxn ang="0">
                  <a:pos x="1884" y="65"/>
                </a:cxn>
                <a:cxn ang="0">
                  <a:pos x="2552" y="71"/>
                </a:cxn>
                <a:cxn ang="0">
                  <a:pos x="3632" y="71"/>
                </a:cxn>
                <a:cxn ang="0">
                  <a:pos x="4037" y="71"/>
                </a:cxn>
                <a:cxn ang="0">
                  <a:pos x="4395" y="65"/>
                </a:cxn>
                <a:cxn ang="0">
                  <a:pos x="4559" y="53"/>
                </a:cxn>
                <a:cxn ang="0">
                  <a:pos x="4864" y="53"/>
                </a:cxn>
                <a:cxn ang="0">
                  <a:pos x="4999" y="41"/>
                </a:cxn>
                <a:cxn ang="0">
                  <a:pos x="5093" y="65"/>
                </a:cxn>
                <a:cxn ang="0">
                  <a:pos x="5134" y="71"/>
                </a:cxn>
                <a:cxn ang="0">
                  <a:pos x="5157" y="30"/>
                </a:cxn>
                <a:cxn ang="0">
                  <a:pos x="5128" y="12"/>
                </a:cxn>
                <a:cxn ang="0">
                  <a:pos x="5040" y="0"/>
                </a:cxn>
                <a:cxn ang="0">
                  <a:pos x="5169" y="18"/>
                </a:cxn>
                <a:cxn ang="0">
                  <a:pos x="2271" y="65"/>
                </a:cxn>
                <a:cxn ang="0">
                  <a:pos x="922" y="65"/>
                </a:cxn>
                <a:cxn ang="0">
                  <a:pos x="470" y="53"/>
                </a:cxn>
                <a:cxn ang="0">
                  <a:pos x="781" y="53"/>
                </a:cxn>
                <a:cxn ang="0">
                  <a:pos x="1432" y="53"/>
                </a:cxn>
                <a:cxn ang="0">
                  <a:pos x="1796" y="53"/>
                </a:cxn>
                <a:cxn ang="0">
                  <a:pos x="2089" y="53"/>
                </a:cxn>
                <a:cxn ang="0">
                  <a:pos x="2312" y="53"/>
                </a:cxn>
                <a:cxn ang="0">
                  <a:pos x="2687" y="65"/>
                </a:cxn>
                <a:cxn ang="0">
                  <a:pos x="3210" y="65"/>
                </a:cxn>
                <a:cxn ang="0">
                  <a:pos x="3784" y="53"/>
                </a:cxn>
                <a:cxn ang="0">
                  <a:pos x="4160" y="53"/>
                </a:cxn>
                <a:cxn ang="0">
                  <a:pos x="3796" y="71"/>
                </a:cxn>
              </a:cxnLst>
              <a:rect l="0" t="0" r="0" b="0"/>
              <a:pathLst>
                <a:path w="5187" h="71">
                  <a:moveTo>
                    <a:pt x="5169" y="18"/>
                  </a:moveTo>
                  <a:lnTo>
                    <a:pt x="5187" y="18"/>
                  </a:lnTo>
                  <a:lnTo>
                    <a:pt x="5181" y="18"/>
                  </a:lnTo>
                  <a:lnTo>
                    <a:pt x="5181" y="18"/>
                  </a:lnTo>
                  <a:lnTo>
                    <a:pt x="5169" y="18"/>
                  </a:lnTo>
                  <a:lnTo>
                    <a:pt x="4946" y="12"/>
                  </a:lnTo>
                  <a:lnTo>
                    <a:pt x="4729" y="12"/>
                  </a:lnTo>
                  <a:lnTo>
                    <a:pt x="4500" y="0"/>
                  </a:lnTo>
                  <a:lnTo>
                    <a:pt x="3931" y="18"/>
                  </a:lnTo>
                  <a:lnTo>
                    <a:pt x="3544" y="12"/>
                  </a:lnTo>
                  <a:lnTo>
                    <a:pt x="3438" y="18"/>
                  </a:lnTo>
                  <a:lnTo>
                    <a:pt x="3339" y="18"/>
                  </a:lnTo>
                  <a:lnTo>
                    <a:pt x="3198" y="18"/>
                  </a:lnTo>
                  <a:lnTo>
                    <a:pt x="2916" y="18"/>
                  </a:lnTo>
                  <a:lnTo>
                    <a:pt x="2699" y="18"/>
                  </a:lnTo>
                  <a:lnTo>
                    <a:pt x="2488" y="18"/>
                  </a:lnTo>
                  <a:lnTo>
                    <a:pt x="2330" y="18"/>
                  </a:lnTo>
                  <a:lnTo>
                    <a:pt x="2236" y="12"/>
                  </a:lnTo>
                  <a:lnTo>
                    <a:pt x="2019" y="12"/>
                  </a:lnTo>
                  <a:lnTo>
                    <a:pt x="1954" y="18"/>
                  </a:lnTo>
                  <a:lnTo>
                    <a:pt x="1596" y="18"/>
                  </a:lnTo>
                  <a:lnTo>
                    <a:pt x="1256" y="18"/>
                  </a:lnTo>
                  <a:lnTo>
                    <a:pt x="910" y="18"/>
                  </a:lnTo>
                  <a:lnTo>
                    <a:pt x="628" y="18"/>
                  </a:lnTo>
                  <a:lnTo>
                    <a:pt x="394" y="18"/>
                  </a:lnTo>
                  <a:lnTo>
                    <a:pt x="259" y="18"/>
                  </a:lnTo>
                  <a:lnTo>
                    <a:pt x="188" y="18"/>
                  </a:lnTo>
                  <a:lnTo>
                    <a:pt x="4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30"/>
                  </a:lnTo>
                  <a:lnTo>
                    <a:pt x="30" y="41"/>
                  </a:lnTo>
                  <a:lnTo>
                    <a:pt x="47" y="53"/>
                  </a:lnTo>
                  <a:lnTo>
                    <a:pt x="59" y="53"/>
                  </a:lnTo>
                  <a:lnTo>
                    <a:pt x="94" y="65"/>
                  </a:lnTo>
                  <a:lnTo>
                    <a:pt x="218" y="65"/>
                  </a:lnTo>
                  <a:lnTo>
                    <a:pt x="282" y="65"/>
                  </a:lnTo>
                  <a:lnTo>
                    <a:pt x="564" y="65"/>
                  </a:lnTo>
                  <a:lnTo>
                    <a:pt x="816" y="71"/>
                  </a:lnTo>
                  <a:lnTo>
                    <a:pt x="1244" y="71"/>
                  </a:lnTo>
                  <a:lnTo>
                    <a:pt x="1526" y="71"/>
                  </a:lnTo>
                  <a:lnTo>
                    <a:pt x="1884" y="65"/>
                  </a:lnTo>
                  <a:lnTo>
                    <a:pt x="2230" y="71"/>
                  </a:lnTo>
                  <a:lnTo>
                    <a:pt x="2552" y="71"/>
                  </a:lnTo>
                  <a:lnTo>
                    <a:pt x="3022" y="71"/>
                  </a:lnTo>
                  <a:lnTo>
                    <a:pt x="3632" y="71"/>
                  </a:lnTo>
                  <a:lnTo>
                    <a:pt x="3849" y="71"/>
                  </a:lnTo>
                  <a:lnTo>
                    <a:pt x="4037" y="71"/>
                  </a:lnTo>
                  <a:lnTo>
                    <a:pt x="4307" y="65"/>
                  </a:lnTo>
                  <a:lnTo>
                    <a:pt x="4395" y="65"/>
                  </a:lnTo>
                  <a:lnTo>
                    <a:pt x="4447" y="53"/>
                  </a:lnTo>
                  <a:lnTo>
                    <a:pt x="4559" y="53"/>
                  </a:lnTo>
                  <a:lnTo>
                    <a:pt x="4770" y="53"/>
                  </a:lnTo>
                  <a:lnTo>
                    <a:pt x="4864" y="53"/>
                  </a:lnTo>
                  <a:lnTo>
                    <a:pt x="4928" y="41"/>
                  </a:lnTo>
                  <a:lnTo>
                    <a:pt x="4999" y="41"/>
                  </a:lnTo>
                  <a:lnTo>
                    <a:pt x="5052" y="53"/>
                  </a:lnTo>
                  <a:lnTo>
                    <a:pt x="5093" y="65"/>
                  </a:lnTo>
                  <a:lnTo>
                    <a:pt x="5116" y="71"/>
                  </a:lnTo>
                  <a:lnTo>
                    <a:pt x="5134" y="71"/>
                  </a:lnTo>
                  <a:lnTo>
                    <a:pt x="5146" y="65"/>
                  </a:lnTo>
                  <a:lnTo>
                    <a:pt x="5157" y="30"/>
                  </a:lnTo>
                  <a:lnTo>
                    <a:pt x="5157" y="18"/>
                  </a:lnTo>
                  <a:lnTo>
                    <a:pt x="5128" y="12"/>
                  </a:lnTo>
                  <a:lnTo>
                    <a:pt x="5081" y="0"/>
                  </a:lnTo>
                  <a:lnTo>
                    <a:pt x="5040" y="0"/>
                  </a:lnTo>
                  <a:lnTo>
                    <a:pt x="4946" y="12"/>
                  </a:lnTo>
                  <a:lnTo>
                    <a:pt x="5169" y="18"/>
                  </a:lnTo>
                  <a:lnTo>
                    <a:pt x="3796" y="71"/>
                  </a:lnTo>
                  <a:lnTo>
                    <a:pt x="2271" y="65"/>
                  </a:lnTo>
                  <a:lnTo>
                    <a:pt x="1367" y="65"/>
                  </a:lnTo>
                  <a:lnTo>
                    <a:pt x="922" y="65"/>
                  </a:lnTo>
                  <a:lnTo>
                    <a:pt x="446" y="53"/>
                  </a:lnTo>
                  <a:lnTo>
                    <a:pt x="470" y="53"/>
                  </a:lnTo>
                  <a:lnTo>
                    <a:pt x="593" y="53"/>
                  </a:lnTo>
                  <a:lnTo>
                    <a:pt x="781" y="53"/>
                  </a:lnTo>
                  <a:lnTo>
                    <a:pt x="1209" y="53"/>
                  </a:lnTo>
                  <a:lnTo>
                    <a:pt x="1432" y="53"/>
                  </a:lnTo>
                  <a:lnTo>
                    <a:pt x="1579" y="53"/>
                  </a:lnTo>
                  <a:lnTo>
                    <a:pt x="1796" y="53"/>
                  </a:lnTo>
                  <a:lnTo>
                    <a:pt x="1978" y="53"/>
                  </a:lnTo>
                  <a:lnTo>
                    <a:pt x="2089" y="53"/>
                  </a:lnTo>
                  <a:lnTo>
                    <a:pt x="2165" y="53"/>
                  </a:lnTo>
                  <a:lnTo>
                    <a:pt x="2312" y="53"/>
                  </a:lnTo>
                  <a:lnTo>
                    <a:pt x="2605" y="65"/>
                  </a:lnTo>
                  <a:lnTo>
                    <a:pt x="2687" y="65"/>
                  </a:lnTo>
                  <a:lnTo>
                    <a:pt x="2863" y="53"/>
                  </a:lnTo>
                  <a:lnTo>
                    <a:pt x="3210" y="65"/>
                  </a:lnTo>
                  <a:lnTo>
                    <a:pt x="3597" y="53"/>
                  </a:lnTo>
                  <a:lnTo>
                    <a:pt x="3784" y="53"/>
                  </a:lnTo>
                  <a:lnTo>
                    <a:pt x="4048" y="53"/>
                  </a:lnTo>
                  <a:lnTo>
                    <a:pt x="4160" y="53"/>
                  </a:lnTo>
                  <a:lnTo>
                    <a:pt x="4236" y="53"/>
                  </a:lnTo>
                  <a:lnTo>
                    <a:pt x="3796" y="71"/>
                  </a:lnTo>
                  <a:lnTo>
                    <a:pt x="5169" y="18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A4FA2-0C57-9147-B0DE-852247041DEF}" type="datetime1">
              <a:rPr kumimoji="1" lang="ja-JP" altLang="en-US" smtClean="0"/>
              <a:pPr/>
              <a:t>2013/2/18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2761-FA7E-A347-AE75-2D532696A2F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30981-4658-D54F-B2C8-5D3E69A06215}" type="datetime1">
              <a:rPr kumimoji="1" lang="ja-JP" altLang="en-US" smtClean="0"/>
              <a:pPr/>
              <a:t>2013/2/18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2761-FA7E-A347-AE75-2D532696A2F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7686700" cy="785818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A358-0456-0649-AC72-2A4480E2ADAE}" type="datetime1">
              <a:rPr kumimoji="1" lang="ja-JP" altLang="en-US" smtClean="0"/>
              <a:pPr/>
              <a:t>2013/2/18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2761-FA7E-A347-AE75-2D532696A2F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D515-1A95-1346-A5B9-FDF9B812F807}" type="datetime1">
              <a:rPr kumimoji="1" lang="ja-JP" altLang="en-US" smtClean="0"/>
              <a:pPr/>
              <a:t>2013/2/18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2761-FA7E-A347-AE75-2D532696A2F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5A06C-B3FC-234D-94C5-99F3F5C835BB}" type="datetime1">
              <a:rPr kumimoji="1" lang="ja-JP" altLang="en-US" smtClean="0"/>
              <a:pPr/>
              <a:t>2013/2/18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2761-FA7E-A347-AE75-2D532696A2F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78172" y="4857760"/>
            <a:ext cx="3065464" cy="566738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857356" y="714356"/>
            <a:ext cx="5486400" cy="4114800"/>
          </a:xfrm>
          <a:prstGeom prst="rect">
            <a:avLst/>
          </a:prstGeom>
          <a:noFill/>
          <a:ln w="76200">
            <a:noFill/>
          </a:ln>
          <a:effectLst>
            <a:outerShdw blurRad="190500" algn="ctr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/>
        </p:spPr>
        <p:txBody>
          <a:bodyPr>
            <a:sp3d extrusionH="57150">
              <a:bevelT w="38100" h="38100" prst="angle"/>
            </a:sp3d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ja-JP" altLang="en-US" smtClean="0"/>
              <a:t>プレースホルダーまでドラッグするかアイコンをクリックして図を追加</a:t>
            </a:r>
            <a:endParaRPr kumimoji="0"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3086128" y="5429264"/>
            <a:ext cx="3057508" cy="63343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022AD-FC42-8442-939A-B1BA6E7EB544}" type="datetime1">
              <a:rPr kumimoji="1" lang="ja-JP" altLang="en-US" smtClean="0"/>
              <a:pPr/>
              <a:t>2013/2/18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2761-FA7E-A347-AE75-2D532696A2F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alpha val="30000"/>
                </a:schemeClr>
              </a:gs>
              <a:gs pos="70000">
                <a:schemeClr val="accent1">
                  <a:alpha val="0"/>
                </a:schemeClr>
              </a:gs>
            </a:gsLst>
            <a:lin ang="16200000" scaled="1"/>
          </a:gradFill>
          <a:ln w="12700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ja-JP" altLang="en-US"/>
          </a:p>
        </p:txBody>
      </p:sp>
      <p:sp useBgFill="1">
        <p:nvSpPr>
          <p:cNvPr id="9" name="フリーフォーム 8"/>
          <p:cNvSpPr>
            <a:spLocks/>
          </p:cNvSpPr>
          <p:nvPr/>
        </p:nvSpPr>
        <p:spPr bwMode="auto">
          <a:xfrm>
            <a:off x="-32" y="0"/>
            <a:ext cx="9072594" cy="6858000"/>
          </a:xfrm>
          <a:custGeom>
            <a:avLst/>
            <a:gdLst/>
            <a:ahLst/>
            <a:cxnLst>
              <a:cxn ang="0">
                <a:pos x="1450" y="117"/>
              </a:cxn>
              <a:cxn ang="0">
                <a:pos x="1459" y="129"/>
              </a:cxn>
              <a:cxn ang="0">
                <a:pos x="1515" y="382"/>
              </a:cxn>
              <a:cxn ang="0">
                <a:pos x="1584" y="152"/>
              </a:cxn>
              <a:cxn ang="0">
                <a:pos x="1557" y="196"/>
              </a:cxn>
              <a:cxn ang="0">
                <a:pos x="1515" y="79"/>
              </a:cxn>
              <a:cxn ang="0">
                <a:pos x="1455" y="92"/>
              </a:cxn>
              <a:cxn ang="0">
                <a:pos x="13" y="380"/>
              </a:cxn>
              <a:cxn ang="0">
                <a:pos x="11" y="409"/>
              </a:cxn>
              <a:cxn ang="0">
                <a:pos x="31" y="336"/>
              </a:cxn>
              <a:cxn ang="0">
                <a:pos x="48" y="336"/>
              </a:cxn>
              <a:cxn ang="0">
                <a:pos x="38" y="403"/>
              </a:cxn>
              <a:cxn ang="0">
                <a:pos x="44" y="616"/>
              </a:cxn>
              <a:cxn ang="0">
                <a:pos x="29" y="591"/>
              </a:cxn>
              <a:cxn ang="0">
                <a:pos x="0" y="632"/>
              </a:cxn>
              <a:cxn ang="0">
                <a:pos x="1557" y="1083"/>
              </a:cxn>
              <a:cxn ang="0">
                <a:pos x="1551" y="1006"/>
              </a:cxn>
              <a:cxn ang="0">
                <a:pos x="1534" y="946"/>
              </a:cxn>
              <a:cxn ang="0">
                <a:pos x="1530" y="898"/>
              </a:cxn>
              <a:cxn ang="0">
                <a:pos x="1532" y="820"/>
              </a:cxn>
              <a:cxn ang="0">
                <a:pos x="1572" y="708"/>
              </a:cxn>
              <a:cxn ang="0">
                <a:pos x="1580" y="634"/>
              </a:cxn>
              <a:cxn ang="0">
                <a:pos x="1582" y="495"/>
              </a:cxn>
              <a:cxn ang="0">
                <a:pos x="1578" y="555"/>
              </a:cxn>
              <a:cxn ang="0">
                <a:pos x="1546" y="499"/>
              </a:cxn>
              <a:cxn ang="0">
                <a:pos x="1536" y="497"/>
              </a:cxn>
              <a:cxn ang="0">
                <a:pos x="1519" y="417"/>
              </a:cxn>
              <a:cxn ang="0">
                <a:pos x="1522" y="503"/>
              </a:cxn>
              <a:cxn ang="0">
                <a:pos x="1505" y="361"/>
              </a:cxn>
              <a:cxn ang="0">
                <a:pos x="1513" y="346"/>
              </a:cxn>
              <a:cxn ang="0">
                <a:pos x="1530" y="290"/>
              </a:cxn>
              <a:cxn ang="0">
                <a:pos x="1551" y="303"/>
              </a:cxn>
              <a:cxn ang="0">
                <a:pos x="1563" y="286"/>
              </a:cxn>
              <a:cxn ang="0">
                <a:pos x="1595" y="438"/>
              </a:cxn>
              <a:cxn ang="0">
                <a:pos x="1590" y="394"/>
              </a:cxn>
              <a:cxn ang="0">
                <a:pos x="1597" y="299"/>
              </a:cxn>
              <a:cxn ang="0">
                <a:pos x="34" y="647"/>
              </a:cxn>
              <a:cxn ang="0">
                <a:pos x="1459" y="129"/>
              </a:cxn>
              <a:cxn ang="0">
                <a:pos x="1555" y="689"/>
              </a:cxn>
              <a:cxn ang="0">
                <a:pos x="1496" y="918"/>
              </a:cxn>
              <a:cxn ang="0">
                <a:pos x="1425" y="100"/>
              </a:cxn>
              <a:cxn ang="0">
                <a:pos x="1436" y="111"/>
              </a:cxn>
              <a:cxn ang="0">
                <a:pos x="1436" y="96"/>
              </a:cxn>
              <a:cxn ang="0">
                <a:pos x="1459" y="129"/>
              </a:cxn>
              <a:cxn ang="0">
                <a:pos x="1459" y="129"/>
              </a:cxn>
              <a:cxn ang="0">
                <a:pos x="1536" y="954"/>
              </a:cxn>
              <a:cxn ang="0">
                <a:pos x="1536" y="991"/>
              </a:cxn>
              <a:cxn ang="0">
                <a:pos x="1530" y="1025"/>
              </a:cxn>
              <a:cxn ang="0">
                <a:pos x="1505" y="1041"/>
              </a:cxn>
              <a:cxn ang="0">
                <a:pos x="1515" y="925"/>
              </a:cxn>
              <a:cxn ang="0">
                <a:pos x="1490" y="970"/>
              </a:cxn>
              <a:cxn ang="0">
                <a:pos x="1546" y="442"/>
              </a:cxn>
              <a:cxn ang="0">
                <a:pos x="1613" y="943"/>
              </a:cxn>
              <a:cxn ang="0">
                <a:pos x="1413" y="13"/>
              </a:cxn>
              <a:cxn ang="0">
                <a:pos x="1457" y="88"/>
              </a:cxn>
              <a:cxn ang="0">
                <a:pos x="1442" y="73"/>
              </a:cxn>
              <a:cxn ang="0">
                <a:pos x="42" y="459"/>
              </a:cxn>
              <a:cxn ang="0">
                <a:pos x="1570" y="818"/>
              </a:cxn>
              <a:cxn ang="0">
                <a:pos x="1592" y="943"/>
              </a:cxn>
              <a:cxn ang="0">
                <a:pos x="1563" y="791"/>
              </a:cxn>
              <a:cxn ang="0">
                <a:pos x="1459" y="129"/>
              </a:cxn>
              <a:cxn ang="0">
                <a:pos x="1565" y="1137"/>
              </a:cxn>
            </a:cxnLst>
            <a:rect l="0" t="0" r="0" b="0"/>
            <a:pathLst>
              <a:path w="1624" h="1148">
                <a:moveTo>
                  <a:pt x="1459" y="129"/>
                </a:moveTo>
                <a:lnTo>
                  <a:pt x="1457" y="127"/>
                </a:lnTo>
                <a:lnTo>
                  <a:pt x="1457" y="129"/>
                </a:lnTo>
                <a:lnTo>
                  <a:pt x="1459" y="129"/>
                </a:lnTo>
                <a:lnTo>
                  <a:pt x="1448" y="100"/>
                </a:lnTo>
                <a:lnTo>
                  <a:pt x="1446" y="98"/>
                </a:lnTo>
                <a:lnTo>
                  <a:pt x="1448" y="98"/>
                </a:lnTo>
                <a:lnTo>
                  <a:pt x="1446" y="98"/>
                </a:lnTo>
                <a:lnTo>
                  <a:pt x="1448" y="100"/>
                </a:lnTo>
                <a:lnTo>
                  <a:pt x="1459" y="129"/>
                </a:lnTo>
                <a:lnTo>
                  <a:pt x="1438" y="107"/>
                </a:lnTo>
                <a:lnTo>
                  <a:pt x="1436" y="106"/>
                </a:lnTo>
                <a:lnTo>
                  <a:pt x="1436" y="107"/>
                </a:lnTo>
                <a:lnTo>
                  <a:pt x="1438" y="107"/>
                </a:lnTo>
                <a:lnTo>
                  <a:pt x="1440" y="107"/>
                </a:lnTo>
                <a:lnTo>
                  <a:pt x="1438" y="106"/>
                </a:lnTo>
                <a:lnTo>
                  <a:pt x="1438" y="107"/>
                </a:lnTo>
                <a:lnTo>
                  <a:pt x="1459" y="129"/>
                </a:lnTo>
                <a:lnTo>
                  <a:pt x="1451" y="115"/>
                </a:lnTo>
                <a:lnTo>
                  <a:pt x="1450" y="115"/>
                </a:lnTo>
                <a:lnTo>
                  <a:pt x="1450" y="111"/>
                </a:lnTo>
                <a:lnTo>
                  <a:pt x="1448" y="115"/>
                </a:lnTo>
                <a:lnTo>
                  <a:pt x="1444" y="109"/>
                </a:lnTo>
                <a:lnTo>
                  <a:pt x="1446" y="111"/>
                </a:lnTo>
                <a:lnTo>
                  <a:pt x="1444" y="117"/>
                </a:lnTo>
                <a:lnTo>
                  <a:pt x="1446" y="117"/>
                </a:lnTo>
                <a:lnTo>
                  <a:pt x="1446" y="115"/>
                </a:lnTo>
                <a:lnTo>
                  <a:pt x="1448" y="115"/>
                </a:lnTo>
                <a:lnTo>
                  <a:pt x="1448" y="117"/>
                </a:lnTo>
                <a:lnTo>
                  <a:pt x="1450" y="117"/>
                </a:lnTo>
                <a:lnTo>
                  <a:pt x="1450" y="115"/>
                </a:lnTo>
                <a:lnTo>
                  <a:pt x="1450" y="117"/>
                </a:lnTo>
                <a:lnTo>
                  <a:pt x="1451" y="117"/>
                </a:lnTo>
                <a:lnTo>
                  <a:pt x="1451" y="115"/>
                </a:lnTo>
                <a:lnTo>
                  <a:pt x="1459" y="129"/>
                </a:lnTo>
                <a:lnTo>
                  <a:pt x="1547" y="486"/>
                </a:lnTo>
                <a:lnTo>
                  <a:pt x="1547" y="461"/>
                </a:lnTo>
                <a:lnTo>
                  <a:pt x="1547" y="482"/>
                </a:lnTo>
                <a:lnTo>
                  <a:pt x="1547" y="486"/>
                </a:lnTo>
                <a:lnTo>
                  <a:pt x="1459" y="129"/>
                </a:lnTo>
                <a:lnTo>
                  <a:pt x="1534" y="388"/>
                </a:lnTo>
                <a:lnTo>
                  <a:pt x="1530" y="417"/>
                </a:lnTo>
                <a:lnTo>
                  <a:pt x="1530" y="422"/>
                </a:lnTo>
                <a:lnTo>
                  <a:pt x="1532" y="420"/>
                </a:lnTo>
                <a:lnTo>
                  <a:pt x="1534" y="388"/>
                </a:lnTo>
                <a:lnTo>
                  <a:pt x="1459" y="129"/>
                </a:lnTo>
                <a:lnTo>
                  <a:pt x="1536" y="415"/>
                </a:lnTo>
                <a:lnTo>
                  <a:pt x="1536" y="413"/>
                </a:lnTo>
                <a:lnTo>
                  <a:pt x="1536" y="409"/>
                </a:lnTo>
                <a:lnTo>
                  <a:pt x="1536" y="399"/>
                </a:lnTo>
                <a:lnTo>
                  <a:pt x="1536" y="397"/>
                </a:lnTo>
                <a:lnTo>
                  <a:pt x="1532" y="417"/>
                </a:lnTo>
                <a:lnTo>
                  <a:pt x="1532" y="420"/>
                </a:lnTo>
                <a:lnTo>
                  <a:pt x="1534" y="418"/>
                </a:lnTo>
                <a:lnTo>
                  <a:pt x="1534" y="424"/>
                </a:lnTo>
                <a:lnTo>
                  <a:pt x="1536" y="415"/>
                </a:lnTo>
                <a:lnTo>
                  <a:pt x="1459" y="129"/>
                </a:lnTo>
                <a:lnTo>
                  <a:pt x="1536" y="380"/>
                </a:lnTo>
                <a:lnTo>
                  <a:pt x="1534" y="378"/>
                </a:lnTo>
                <a:lnTo>
                  <a:pt x="1536" y="382"/>
                </a:lnTo>
                <a:lnTo>
                  <a:pt x="1536" y="390"/>
                </a:lnTo>
                <a:lnTo>
                  <a:pt x="1536" y="394"/>
                </a:lnTo>
                <a:lnTo>
                  <a:pt x="1536" y="380"/>
                </a:lnTo>
                <a:lnTo>
                  <a:pt x="1459" y="129"/>
                </a:lnTo>
                <a:lnTo>
                  <a:pt x="1546" y="401"/>
                </a:lnTo>
                <a:lnTo>
                  <a:pt x="1546" y="394"/>
                </a:lnTo>
                <a:lnTo>
                  <a:pt x="1544" y="388"/>
                </a:lnTo>
                <a:lnTo>
                  <a:pt x="1538" y="380"/>
                </a:lnTo>
                <a:lnTo>
                  <a:pt x="1538" y="386"/>
                </a:lnTo>
                <a:lnTo>
                  <a:pt x="1538" y="390"/>
                </a:lnTo>
                <a:lnTo>
                  <a:pt x="1538" y="388"/>
                </a:lnTo>
                <a:lnTo>
                  <a:pt x="1538" y="382"/>
                </a:lnTo>
                <a:lnTo>
                  <a:pt x="1540" y="397"/>
                </a:lnTo>
                <a:lnTo>
                  <a:pt x="1538" y="409"/>
                </a:lnTo>
                <a:lnTo>
                  <a:pt x="1538" y="411"/>
                </a:lnTo>
                <a:lnTo>
                  <a:pt x="1540" y="411"/>
                </a:lnTo>
                <a:lnTo>
                  <a:pt x="1540" y="409"/>
                </a:lnTo>
                <a:lnTo>
                  <a:pt x="1540" y="411"/>
                </a:lnTo>
                <a:lnTo>
                  <a:pt x="1540" y="422"/>
                </a:lnTo>
                <a:lnTo>
                  <a:pt x="1542" y="434"/>
                </a:lnTo>
                <a:lnTo>
                  <a:pt x="1542" y="436"/>
                </a:lnTo>
                <a:lnTo>
                  <a:pt x="1542" y="434"/>
                </a:lnTo>
                <a:lnTo>
                  <a:pt x="1542" y="430"/>
                </a:lnTo>
                <a:lnTo>
                  <a:pt x="1542" y="411"/>
                </a:lnTo>
                <a:lnTo>
                  <a:pt x="1542" y="409"/>
                </a:lnTo>
                <a:lnTo>
                  <a:pt x="1544" y="417"/>
                </a:lnTo>
                <a:lnTo>
                  <a:pt x="1546" y="401"/>
                </a:lnTo>
                <a:lnTo>
                  <a:pt x="1459" y="129"/>
                </a:lnTo>
                <a:lnTo>
                  <a:pt x="1515" y="374"/>
                </a:lnTo>
                <a:lnTo>
                  <a:pt x="1515" y="380"/>
                </a:lnTo>
                <a:lnTo>
                  <a:pt x="1517" y="370"/>
                </a:lnTo>
                <a:lnTo>
                  <a:pt x="1515" y="369"/>
                </a:lnTo>
                <a:lnTo>
                  <a:pt x="1515" y="365"/>
                </a:lnTo>
                <a:lnTo>
                  <a:pt x="1513" y="365"/>
                </a:lnTo>
                <a:lnTo>
                  <a:pt x="1515" y="372"/>
                </a:lnTo>
                <a:lnTo>
                  <a:pt x="1515" y="382"/>
                </a:lnTo>
                <a:lnTo>
                  <a:pt x="1515" y="380"/>
                </a:lnTo>
                <a:lnTo>
                  <a:pt x="1515" y="374"/>
                </a:lnTo>
                <a:lnTo>
                  <a:pt x="1459" y="129"/>
                </a:lnTo>
                <a:lnTo>
                  <a:pt x="1517" y="390"/>
                </a:lnTo>
                <a:lnTo>
                  <a:pt x="1519" y="395"/>
                </a:lnTo>
                <a:lnTo>
                  <a:pt x="1519" y="390"/>
                </a:lnTo>
                <a:lnTo>
                  <a:pt x="1519" y="388"/>
                </a:lnTo>
                <a:lnTo>
                  <a:pt x="1517" y="390"/>
                </a:lnTo>
                <a:lnTo>
                  <a:pt x="1459" y="129"/>
                </a:lnTo>
                <a:lnTo>
                  <a:pt x="1522" y="422"/>
                </a:lnTo>
                <a:lnTo>
                  <a:pt x="1522" y="430"/>
                </a:lnTo>
                <a:lnTo>
                  <a:pt x="1522" y="424"/>
                </a:lnTo>
                <a:lnTo>
                  <a:pt x="1522" y="422"/>
                </a:lnTo>
                <a:lnTo>
                  <a:pt x="1459" y="129"/>
                </a:lnTo>
                <a:lnTo>
                  <a:pt x="1528" y="440"/>
                </a:lnTo>
                <a:lnTo>
                  <a:pt x="1530" y="459"/>
                </a:lnTo>
                <a:lnTo>
                  <a:pt x="1530" y="457"/>
                </a:lnTo>
                <a:lnTo>
                  <a:pt x="1528" y="434"/>
                </a:lnTo>
                <a:lnTo>
                  <a:pt x="1528" y="440"/>
                </a:lnTo>
                <a:lnTo>
                  <a:pt x="1459" y="129"/>
                </a:lnTo>
                <a:lnTo>
                  <a:pt x="1624" y="242"/>
                </a:lnTo>
                <a:lnTo>
                  <a:pt x="1624" y="226"/>
                </a:lnTo>
                <a:lnTo>
                  <a:pt x="1620" y="221"/>
                </a:lnTo>
                <a:lnTo>
                  <a:pt x="1617" y="211"/>
                </a:lnTo>
                <a:lnTo>
                  <a:pt x="1611" y="188"/>
                </a:lnTo>
                <a:lnTo>
                  <a:pt x="1607" y="178"/>
                </a:lnTo>
                <a:lnTo>
                  <a:pt x="1603" y="175"/>
                </a:lnTo>
                <a:lnTo>
                  <a:pt x="1592" y="169"/>
                </a:lnTo>
                <a:lnTo>
                  <a:pt x="1588" y="167"/>
                </a:lnTo>
                <a:lnTo>
                  <a:pt x="1584" y="163"/>
                </a:lnTo>
                <a:lnTo>
                  <a:pt x="1584" y="159"/>
                </a:lnTo>
                <a:lnTo>
                  <a:pt x="1584" y="152"/>
                </a:lnTo>
                <a:lnTo>
                  <a:pt x="1584" y="148"/>
                </a:lnTo>
                <a:lnTo>
                  <a:pt x="1582" y="146"/>
                </a:lnTo>
                <a:lnTo>
                  <a:pt x="1578" y="146"/>
                </a:lnTo>
                <a:lnTo>
                  <a:pt x="1572" y="152"/>
                </a:lnTo>
                <a:lnTo>
                  <a:pt x="1569" y="161"/>
                </a:lnTo>
                <a:lnTo>
                  <a:pt x="1569" y="169"/>
                </a:lnTo>
                <a:lnTo>
                  <a:pt x="1572" y="171"/>
                </a:lnTo>
                <a:lnTo>
                  <a:pt x="1576" y="173"/>
                </a:lnTo>
                <a:lnTo>
                  <a:pt x="1580" y="177"/>
                </a:lnTo>
                <a:lnTo>
                  <a:pt x="1582" y="182"/>
                </a:lnTo>
                <a:lnTo>
                  <a:pt x="1584" y="190"/>
                </a:lnTo>
                <a:lnTo>
                  <a:pt x="1584" y="200"/>
                </a:lnTo>
                <a:lnTo>
                  <a:pt x="1582" y="209"/>
                </a:lnTo>
                <a:lnTo>
                  <a:pt x="1580" y="217"/>
                </a:lnTo>
                <a:lnTo>
                  <a:pt x="1584" y="223"/>
                </a:lnTo>
                <a:lnTo>
                  <a:pt x="1588" y="230"/>
                </a:lnTo>
                <a:lnTo>
                  <a:pt x="1592" y="238"/>
                </a:lnTo>
                <a:lnTo>
                  <a:pt x="1592" y="244"/>
                </a:lnTo>
                <a:lnTo>
                  <a:pt x="1588" y="242"/>
                </a:lnTo>
                <a:lnTo>
                  <a:pt x="1584" y="240"/>
                </a:lnTo>
                <a:lnTo>
                  <a:pt x="1580" y="238"/>
                </a:lnTo>
                <a:lnTo>
                  <a:pt x="1576" y="238"/>
                </a:lnTo>
                <a:lnTo>
                  <a:pt x="1572" y="236"/>
                </a:lnTo>
                <a:lnTo>
                  <a:pt x="1569" y="232"/>
                </a:lnTo>
                <a:lnTo>
                  <a:pt x="1567" y="225"/>
                </a:lnTo>
                <a:lnTo>
                  <a:pt x="1565" y="217"/>
                </a:lnTo>
                <a:lnTo>
                  <a:pt x="1567" y="211"/>
                </a:lnTo>
                <a:lnTo>
                  <a:pt x="1569" y="205"/>
                </a:lnTo>
                <a:lnTo>
                  <a:pt x="1569" y="202"/>
                </a:lnTo>
                <a:lnTo>
                  <a:pt x="1565" y="198"/>
                </a:lnTo>
                <a:lnTo>
                  <a:pt x="1561" y="196"/>
                </a:lnTo>
                <a:lnTo>
                  <a:pt x="1557" y="196"/>
                </a:lnTo>
                <a:lnTo>
                  <a:pt x="1549" y="200"/>
                </a:lnTo>
                <a:lnTo>
                  <a:pt x="1547" y="198"/>
                </a:lnTo>
                <a:lnTo>
                  <a:pt x="1547" y="196"/>
                </a:lnTo>
                <a:lnTo>
                  <a:pt x="1547" y="190"/>
                </a:lnTo>
                <a:lnTo>
                  <a:pt x="1544" y="184"/>
                </a:lnTo>
                <a:lnTo>
                  <a:pt x="1542" y="178"/>
                </a:lnTo>
                <a:lnTo>
                  <a:pt x="1542" y="177"/>
                </a:lnTo>
                <a:lnTo>
                  <a:pt x="1544" y="175"/>
                </a:lnTo>
                <a:lnTo>
                  <a:pt x="1546" y="173"/>
                </a:lnTo>
                <a:lnTo>
                  <a:pt x="1546" y="169"/>
                </a:lnTo>
                <a:lnTo>
                  <a:pt x="1546" y="167"/>
                </a:lnTo>
                <a:lnTo>
                  <a:pt x="1540" y="161"/>
                </a:lnTo>
                <a:lnTo>
                  <a:pt x="1536" y="157"/>
                </a:lnTo>
                <a:lnTo>
                  <a:pt x="1534" y="155"/>
                </a:lnTo>
                <a:lnTo>
                  <a:pt x="1534" y="152"/>
                </a:lnTo>
                <a:lnTo>
                  <a:pt x="1540" y="138"/>
                </a:lnTo>
                <a:lnTo>
                  <a:pt x="1540" y="134"/>
                </a:lnTo>
                <a:lnTo>
                  <a:pt x="1538" y="132"/>
                </a:lnTo>
                <a:lnTo>
                  <a:pt x="1530" y="129"/>
                </a:lnTo>
                <a:lnTo>
                  <a:pt x="1526" y="129"/>
                </a:lnTo>
                <a:lnTo>
                  <a:pt x="1526" y="123"/>
                </a:lnTo>
                <a:lnTo>
                  <a:pt x="1526" y="117"/>
                </a:lnTo>
                <a:lnTo>
                  <a:pt x="1530" y="109"/>
                </a:lnTo>
                <a:lnTo>
                  <a:pt x="1532" y="104"/>
                </a:lnTo>
                <a:lnTo>
                  <a:pt x="1530" y="100"/>
                </a:lnTo>
                <a:lnTo>
                  <a:pt x="1526" y="100"/>
                </a:lnTo>
                <a:lnTo>
                  <a:pt x="1522" y="102"/>
                </a:lnTo>
                <a:lnTo>
                  <a:pt x="1521" y="100"/>
                </a:lnTo>
                <a:lnTo>
                  <a:pt x="1519" y="98"/>
                </a:lnTo>
                <a:lnTo>
                  <a:pt x="1519" y="86"/>
                </a:lnTo>
                <a:lnTo>
                  <a:pt x="1517" y="81"/>
                </a:lnTo>
                <a:lnTo>
                  <a:pt x="1515" y="79"/>
                </a:lnTo>
                <a:lnTo>
                  <a:pt x="1501" y="71"/>
                </a:lnTo>
                <a:lnTo>
                  <a:pt x="1498" y="67"/>
                </a:lnTo>
                <a:lnTo>
                  <a:pt x="1498" y="65"/>
                </a:lnTo>
                <a:lnTo>
                  <a:pt x="1494" y="63"/>
                </a:lnTo>
                <a:lnTo>
                  <a:pt x="1492" y="63"/>
                </a:lnTo>
                <a:lnTo>
                  <a:pt x="1486" y="71"/>
                </a:lnTo>
                <a:lnTo>
                  <a:pt x="1482" y="73"/>
                </a:lnTo>
                <a:lnTo>
                  <a:pt x="1476" y="75"/>
                </a:lnTo>
                <a:lnTo>
                  <a:pt x="1474" y="71"/>
                </a:lnTo>
                <a:lnTo>
                  <a:pt x="1471" y="67"/>
                </a:lnTo>
                <a:lnTo>
                  <a:pt x="1469" y="65"/>
                </a:lnTo>
                <a:lnTo>
                  <a:pt x="1467" y="71"/>
                </a:lnTo>
                <a:lnTo>
                  <a:pt x="1469" y="75"/>
                </a:lnTo>
                <a:lnTo>
                  <a:pt x="1471" y="79"/>
                </a:lnTo>
                <a:lnTo>
                  <a:pt x="1473" y="81"/>
                </a:lnTo>
                <a:lnTo>
                  <a:pt x="1473" y="82"/>
                </a:lnTo>
                <a:lnTo>
                  <a:pt x="1474" y="82"/>
                </a:lnTo>
                <a:lnTo>
                  <a:pt x="1474" y="84"/>
                </a:lnTo>
                <a:lnTo>
                  <a:pt x="1474" y="90"/>
                </a:lnTo>
                <a:lnTo>
                  <a:pt x="1474" y="92"/>
                </a:lnTo>
                <a:lnTo>
                  <a:pt x="1476" y="96"/>
                </a:lnTo>
                <a:lnTo>
                  <a:pt x="1476" y="98"/>
                </a:lnTo>
                <a:lnTo>
                  <a:pt x="1482" y="106"/>
                </a:lnTo>
                <a:lnTo>
                  <a:pt x="1488" y="117"/>
                </a:lnTo>
                <a:lnTo>
                  <a:pt x="1490" y="123"/>
                </a:lnTo>
                <a:lnTo>
                  <a:pt x="1490" y="125"/>
                </a:lnTo>
                <a:lnTo>
                  <a:pt x="1488" y="130"/>
                </a:lnTo>
                <a:lnTo>
                  <a:pt x="1478" y="119"/>
                </a:lnTo>
                <a:lnTo>
                  <a:pt x="1473" y="109"/>
                </a:lnTo>
                <a:lnTo>
                  <a:pt x="1465" y="106"/>
                </a:lnTo>
                <a:lnTo>
                  <a:pt x="1461" y="100"/>
                </a:lnTo>
                <a:lnTo>
                  <a:pt x="1455" y="92"/>
                </a:lnTo>
                <a:lnTo>
                  <a:pt x="1446" y="77"/>
                </a:lnTo>
                <a:lnTo>
                  <a:pt x="1450" y="88"/>
                </a:lnTo>
                <a:lnTo>
                  <a:pt x="1451" y="92"/>
                </a:lnTo>
                <a:lnTo>
                  <a:pt x="1428" y="67"/>
                </a:lnTo>
                <a:lnTo>
                  <a:pt x="1430" y="67"/>
                </a:lnTo>
                <a:lnTo>
                  <a:pt x="1430" y="65"/>
                </a:lnTo>
                <a:lnTo>
                  <a:pt x="1430" y="63"/>
                </a:lnTo>
                <a:lnTo>
                  <a:pt x="1428" y="61"/>
                </a:lnTo>
                <a:lnTo>
                  <a:pt x="1428" y="63"/>
                </a:lnTo>
                <a:lnTo>
                  <a:pt x="1428" y="65"/>
                </a:lnTo>
                <a:lnTo>
                  <a:pt x="1409" y="42"/>
                </a:lnTo>
                <a:lnTo>
                  <a:pt x="1407" y="34"/>
                </a:lnTo>
                <a:lnTo>
                  <a:pt x="1407" y="38"/>
                </a:lnTo>
                <a:lnTo>
                  <a:pt x="1405" y="34"/>
                </a:lnTo>
                <a:lnTo>
                  <a:pt x="1405" y="33"/>
                </a:lnTo>
                <a:lnTo>
                  <a:pt x="1407" y="31"/>
                </a:lnTo>
                <a:lnTo>
                  <a:pt x="1405" y="31"/>
                </a:lnTo>
                <a:lnTo>
                  <a:pt x="1405" y="29"/>
                </a:lnTo>
                <a:lnTo>
                  <a:pt x="1405" y="31"/>
                </a:lnTo>
                <a:lnTo>
                  <a:pt x="1405" y="19"/>
                </a:lnTo>
                <a:lnTo>
                  <a:pt x="1407" y="15"/>
                </a:lnTo>
                <a:lnTo>
                  <a:pt x="1405" y="11"/>
                </a:lnTo>
                <a:lnTo>
                  <a:pt x="1402" y="0"/>
                </a:lnTo>
                <a:lnTo>
                  <a:pt x="0" y="0"/>
                </a:lnTo>
                <a:lnTo>
                  <a:pt x="0" y="328"/>
                </a:lnTo>
                <a:lnTo>
                  <a:pt x="4" y="336"/>
                </a:lnTo>
                <a:lnTo>
                  <a:pt x="6" y="353"/>
                </a:lnTo>
                <a:lnTo>
                  <a:pt x="8" y="357"/>
                </a:lnTo>
                <a:lnTo>
                  <a:pt x="10" y="359"/>
                </a:lnTo>
                <a:lnTo>
                  <a:pt x="15" y="357"/>
                </a:lnTo>
                <a:lnTo>
                  <a:pt x="15" y="372"/>
                </a:lnTo>
                <a:lnTo>
                  <a:pt x="13" y="380"/>
                </a:lnTo>
                <a:lnTo>
                  <a:pt x="10" y="370"/>
                </a:lnTo>
                <a:lnTo>
                  <a:pt x="8" y="372"/>
                </a:lnTo>
                <a:lnTo>
                  <a:pt x="6" y="378"/>
                </a:lnTo>
                <a:lnTo>
                  <a:pt x="6" y="386"/>
                </a:lnTo>
                <a:lnTo>
                  <a:pt x="8" y="392"/>
                </a:lnTo>
                <a:lnTo>
                  <a:pt x="8" y="394"/>
                </a:lnTo>
                <a:lnTo>
                  <a:pt x="6" y="394"/>
                </a:lnTo>
                <a:lnTo>
                  <a:pt x="4" y="394"/>
                </a:lnTo>
                <a:lnTo>
                  <a:pt x="2" y="395"/>
                </a:lnTo>
                <a:lnTo>
                  <a:pt x="0" y="395"/>
                </a:lnTo>
                <a:lnTo>
                  <a:pt x="0" y="397"/>
                </a:lnTo>
                <a:lnTo>
                  <a:pt x="2" y="397"/>
                </a:lnTo>
                <a:lnTo>
                  <a:pt x="0" y="401"/>
                </a:lnTo>
                <a:lnTo>
                  <a:pt x="0" y="417"/>
                </a:lnTo>
                <a:lnTo>
                  <a:pt x="4" y="420"/>
                </a:lnTo>
                <a:lnTo>
                  <a:pt x="8" y="426"/>
                </a:lnTo>
                <a:lnTo>
                  <a:pt x="11" y="434"/>
                </a:lnTo>
                <a:lnTo>
                  <a:pt x="11" y="432"/>
                </a:lnTo>
                <a:lnTo>
                  <a:pt x="13" y="434"/>
                </a:lnTo>
                <a:lnTo>
                  <a:pt x="15" y="440"/>
                </a:lnTo>
                <a:lnTo>
                  <a:pt x="15" y="438"/>
                </a:lnTo>
                <a:lnTo>
                  <a:pt x="15" y="434"/>
                </a:lnTo>
                <a:lnTo>
                  <a:pt x="19" y="436"/>
                </a:lnTo>
                <a:lnTo>
                  <a:pt x="21" y="436"/>
                </a:lnTo>
                <a:lnTo>
                  <a:pt x="21" y="434"/>
                </a:lnTo>
                <a:lnTo>
                  <a:pt x="21" y="430"/>
                </a:lnTo>
                <a:lnTo>
                  <a:pt x="19" y="424"/>
                </a:lnTo>
                <a:lnTo>
                  <a:pt x="15" y="420"/>
                </a:lnTo>
                <a:lnTo>
                  <a:pt x="10" y="417"/>
                </a:lnTo>
                <a:lnTo>
                  <a:pt x="8" y="411"/>
                </a:lnTo>
                <a:lnTo>
                  <a:pt x="10" y="409"/>
                </a:lnTo>
                <a:lnTo>
                  <a:pt x="11" y="409"/>
                </a:lnTo>
                <a:lnTo>
                  <a:pt x="15" y="405"/>
                </a:lnTo>
                <a:lnTo>
                  <a:pt x="11" y="409"/>
                </a:lnTo>
                <a:lnTo>
                  <a:pt x="15" y="401"/>
                </a:lnTo>
                <a:lnTo>
                  <a:pt x="17" y="399"/>
                </a:lnTo>
                <a:lnTo>
                  <a:pt x="17" y="401"/>
                </a:lnTo>
                <a:lnTo>
                  <a:pt x="17" y="399"/>
                </a:lnTo>
                <a:lnTo>
                  <a:pt x="27" y="394"/>
                </a:lnTo>
                <a:lnTo>
                  <a:pt x="27" y="392"/>
                </a:lnTo>
                <a:lnTo>
                  <a:pt x="17" y="397"/>
                </a:lnTo>
                <a:lnTo>
                  <a:pt x="17" y="394"/>
                </a:lnTo>
                <a:lnTo>
                  <a:pt x="17" y="386"/>
                </a:lnTo>
                <a:lnTo>
                  <a:pt x="21" y="374"/>
                </a:lnTo>
                <a:lnTo>
                  <a:pt x="23" y="372"/>
                </a:lnTo>
                <a:lnTo>
                  <a:pt x="23" y="369"/>
                </a:lnTo>
                <a:lnTo>
                  <a:pt x="23" y="370"/>
                </a:lnTo>
                <a:lnTo>
                  <a:pt x="29" y="386"/>
                </a:lnTo>
                <a:lnTo>
                  <a:pt x="29" y="394"/>
                </a:lnTo>
                <a:lnTo>
                  <a:pt x="31" y="394"/>
                </a:lnTo>
                <a:lnTo>
                  <a:pt x="31" y="395"/>
                </a:lnTo>
                <a:lnTo>
                  <a:pt x="31" y="397"/>
                </a:lnTo>
                <a:lnTo>
                  <a:pt x="33" y="401"/>
                </a:lnTo>
                <a:lnTo>
                  <a:pt x="33" y="399"/>
                </a:lnTo>
                <a:lnTo>
                  <a:pt x="29" y="380"/>
                </a:lnTo>
                <a:lnTo>
                  <a:pt x="29" y="382"/>
                </a:lnTo>
                <a:lnTo>
                  <a:pt x="23" y="367"/>
                </a:lnTo>
                <a:lnTo>
                  <a:pt x="23" y="361"/>
                </a:lnTo>
                <a:lnTo>
                  <a:pt x="27" y="367"/>
                </a:lnTo>
                <a:lnTo>
                  <a:pt x="27" y="365"/>
                </a:lnTo>
                <a:lnTo>
                  <a:pt x="29" y="367"/>
                </a:lnTo>
                <a:lnTo>
                  <a:pt x="31" y="367"/>
                </a:lnTo>
                <a:lnTo>
                  <a:pt x="31" y="361"/>
                </a:lnTo>
                <a:lnTo>
                  <a:pt x="31" y="336"/>
                </a:lnTo>
                <a:lnTo>
                  <a:pt x="29" y="326"/>
                </a:lnTo>
                <a:lnTo>
                  <a:pt x="27" y="311"/>
                </a:lnTo>
                <a:lnTo>
                  <a:pt x="23" y="305"/>
                </a:lnTo>
                <a:lnTo>
                  <a:pt x="21" y="303"/>
                </a:lnTo>
                <a:lnTo>
                  <a:pt x="15" y="299"/>
                </a:lnTo>
                <a:lnTo>
                  <a:pt x="15" y="298"/>
                </a:lnTo>
                <a:lnTo>
                  <a:pt x="17" y="296"/>
                </a:lnTo>
                <a:lnTo>
                  <a:pt x="21" y="298"/>
                </a:lnTo>
                <a:lnTo>
                  <a:pt x="27" y="305"/>
                </a:lnTo>
                <a:lnTo>
                  <a:pt x="33" y="322"/>
                </a:lnTo>
                <a:lnTo>
                  <a:pt x="33" y="330"/>
                </a:lnTo>
                <a:lnTo>
                  <a:pt x="33" y="317"/>
                </a:lnTo>
                <a:lnTo>
                  <a:pt x="31" y="313"/>
                </a:lnTo>
                <a:lnTo>
                  <a:pt x="33" y="315"/>
                </a:lnTo>
                <a:lnTo>
                  <a:pt x="33" y="319"/>
                </a:lnTo>
                <a:lnTo>
                  <a:pt x="34" y="319"/>
                </a:lnTo>
                <a:lnTo>
                  <a:pt x="38" y="317"/>
                </a:lnTo>
                <a:lnTo>
                  <a:pt x="40" y="319"/>
                </a:lnTo>
                <a:lnTo>
                  <a:pt x="38" y="334"/>
                </a:lnTo>
                <a:lnTo>
                  <a:pt x="38" y="355"/>
                </a:lnTo>
                <a:lnTo>
                  <a:pt x="40" y="363"/>
                </a:lnTo>
                <a:lnTo>
                  <a:pt x="42" y="367"/>
                </a:lnTo>
                <a:lnTo>
                  <a:pt x="44" y="365"/>
                </a:lnTo>
                <a:lnTo>
                  <a:pt x="46" y="363"/>
                </a:lnTo>
                <a:lnTo>
                  <a:pt x="46" y="361"/>
                </a:lnTo>
                <a:lnTo>
                  <a:pt x="44" y="357"/>
                </a:lnTo>
                <a:lnTo>
                  <a:pt x="42" y="357"/>
                </a:lnTo>
                <a:lnTo>
                  <a:pt x="40" y="355"/>
                </a:lnTo>
                <a:lnTo>
                  <a:pt x="42" y="351"/>
                </a:lnTo>
                <a:lnTo>
                  <a:pt x="44" y="340"/>
                </a:lnTo>
                <a:lnTo>
                  <a:pt x="46" y="338"/>
                </a:lnTo>
                <a:lnTo>
                  <a:pt x="48" y="336"/>
                </a:lnTo>
                <a:lnTo>
                  <a:pt x="50" y="340"/>
                </a:lnTo>
                <a:lnTo>
                  <a:pt x="50" y="351"/>
                </a:lnTo>
                <a:lnTo>
                  <a:pt x="50" y="370"/>
                </a:lnTo>
                <a:lnTo>
                  <a:pt x="52" y="384"/>
                </a:lnTo>
                <a:lnTo>
                  <a:pt x="56" y="394"/>
                </a:lnTo>
                <a:lnTo>
                  <a:pt x="54" y="384"/>
                </a:lnTo>
                <a:lnTo>
                  <a:pt x="52" y="380"/>
                </a:lnTo>
                <a:lnTo>
                  <a:pt x="58" y="388"/>
                </a:lnTo>
                <a:lnTo>
                  <a:pt x="61" y="395"/>
                </a:lnTo>
                <a:lnTo>
                  <a:pt x="63" y="405"/>
                </a:lnTo>
                <a:lnTo>
                  <a:pt x="65" y="426"/>
                </a:lnTo>
                <a:lnTo>
                  <a:pt x="65" y="438"/>
                </a:lnTo>
                <a:lnTo>
                  <a:pt x="65" y="430"/>
                </a:lnTo>
                <a:lnTo>
                  <a:pt x="63" y="417"/>
                </a:lnTo>
                <a:lnTo>
                  <a:pt x="61" y="409"/>
                </a:lnTo>
                <a:lnTo>
                  <a:pt x="54" y="395"/>
                </a:lnTo>
                <a:lnTo>
                  <a:pt x="50" y="376"/>
                </a:lnTo>
                <a:lnTo>
                  <a:pt x="48" y="372"/>
                </a:lnTo>
                <a:lnTo>
                  <a:pt x="48" y="376"/>
                </a:lnTo>
                <a:lnTo>
                  <a:pt x="48" y="388"/>
                </a:lnTo>
                <a:lnTo>
                  <a:pt x="46" y="397"/>
                </a:lnTo>
                <a:lnTo>
                  <a:pt x="44" y="403"/>
                </a:lnTo>
                <a:lnTo>
                  <a:pt x="42" y="395"/>
                </a:lnTo>
                <a:lnTo>
                  <a:pt x="40" y="392"/>
                </a:lnTo>
                <a:lnTo>
                  <a:pt x="36" y="390"/>
                </a:lnTo>
                <a:lnTo>
                  <a:pt x="34" y="390"/>
                </a:lnTo>
                <a:lnTo>
                  <a:pt x="34" y="394"/>
                </a:lnTo>
                <a:lnTo>
                  <a:pt x="36" y="394"/>
                </a:lnTo>
                <a:lnTo>
                  <a:pt x="36" y="399"/>
                </a:lnTo>
                <a:lnTo>
                  <a:pt x="38" y="395"/>
                </a:lnTo>
                <a:lnTo>
                  <a:pt x="38" y="397"/>
                </a:lnTo>
                <a:lnTo>
                  <a:pt x="38" y="403"/>
                </a:lnTo>
                <a:lnTo>
                  <a:pt x="40" y="415"/>
                </a:lnTo>
                <a:lnTo>
                  <a:pt x="38" y="424"/>
                </a:lnTo>
                <a:lnTo>
                  <a:pt x="34" y="403"/>
                </a:lnTo>
                <a:lnTo>
                  <a:pt x="34" y="411"/>
                </a:lnTo>
                <a:lnTo>
                  <a:pt x="38" y="428"/>
                </a:lnTo>
                <a:lnTo>
                  <a:pt x="34" y="455"/>
                </a:lnTo>
                <a:lnTo>
                  <a:pt x="34" y="459"/>
                </a:lnTo>
                <a:lnTo>
                  <a:pt x="34" y="457"/>
                </a:lnTo>
                <a:lnTo>
                  <a:pt x="33" y="451"/>
                </a:lnTo>
                <a:lnTo>
                  <a:pt x="29" y="480"/>
                </a:lnTo>
                <a:lnTo>
                  <a:pt x="31" y="468"/>
                </a:lnTo>
                <a:lnTo>
                  <a:pt x="33" y="465"/>
                </a:lnTo>
                <a:lnTo>
                  <a:pt x="33" y="466"/>
                </a:lnTo>
                <a:lnTo>
                  <a:pt x="34" y="463"/>
                </a:lnTo>
                <a:lnTo>
                  <a:pt x="34" y="488"/>
                </a:lnTo>
                <a:lnTo>
                  <a:pt x="36" y="463"/>
                </a:lnTo>
                <a:lnTo>
                  <a:pt x="36" y="451"/>
                </a:lnTo>
                <a:lnTo>
                  <a:pt x="38" y="449"/>
                </a:lnTo>
                <a:lnTo>
                  <a:pt x="40" y="449"/>
                </a:lnTo>
                <a:lnTo>
                  <a:pt x="42" y="453"/>
                </a:lnTo>
                <a:lnTo>
                  <a:pt x="42" y="457"/>
                </a:lnTo>
                <a:lnTo>
                  <a:pt x="42" y="459"/>
                </a:lnTo>
                <a:lnTo>
                  <a:pt x="46" y="514"/>
                </a:lnTo>
                <a:lnTo>
                  <a:pt x="44" y="549"/>
                </a:lnTo>
                <a:lnTo>
                  <a:pt x="42" y="538"/>
                </a:lnTo>
                <a:lnTo>
                  <a:pt x="42" y="547"/>
                </a:lnTo>
                <a:lnTo>
                  <a:pt x="42" y="553"/>
                </a:lnTo>
                <a:lnTo>
                  <a:pt x="42" y="547"/>
                </a:lnTo>
                <a:lnTo>
                  <a:pt x="38" y="507"/>
                </a:lnTo>
                <a:lnTo>
                  <a:pt x="36" y="478"/>
                </a:lnTo>
                <a:lnTo>
                  <a:pt x="36" y="513"/>
                </a:lnTo>
                <a:lnTo>
                  <a:pt x="44" y="616"/>
                </a:lnTo>
                <a:lnTo>
                  <a:pt x="44" y="637"/>
                </a:lnTo>
                <a:lnTo>
                  <a:pt x="44" y="634"/>
                </a:lnTo>
                <a:lnTo>
                  <a:pt x="40" y="616"/>
                </a:lnTo>
                <a:lnTo>
                  <a:pt x="42" y="628"/>
                </a:lnTo>
                <a:lnTo>
                  <a:pt x="42" y="632"/>
                </a:lnTo>
                <a:lnTo>
                  <a:pt x="40" y="620"/>
                </a:lnTo>
                <a:lnTo>
                  <a:pt x="36" y="597"/>
                </a:lnTo>
                <a:lnTo>
                  <a:pt x="36" y="586"/>
                </a:lnTo>
                <a:lnTo>
                  <a:pt x="36" y="589"/>
                </a:lnTo>
                <a:lnTo>
                  <a:pt x="34" y="576"/>
                </a:lnTo>
                <a:lnTo>
                  <a:pt x="33" y="570"/>
                </a:lnTo>
                <a:lnTo>
                  <a:pt x="34" y="582"/>
                </a:lnTo>
                <a:lnTo>
                  <a:pt x="36" y="599"/>
                </a:lnTo>
                <a:lnTo>
                  <a:pt x="38" y="618"/>
                </a:lnTo>
                <a:lnTo>
                  <a:pt x="42" y="637"/>
                </a:lnTo>
                <a:lnTo>
                  <a:pt x="40" y="637"/>
                </a:lnTo>
                <a:lnTo>
                  <a:pt x="40" y="632"/>
                </a:lnTo>
                <a:lnTo>
                  <a:pt x="40" y="637"/>
                </a:lnTo>
                <a:lnTo>
                  <a:pt x="38" y="635"/>
                </a:lnTo>
                <a:lnTo>
                  <a:pt x="38" y="632"/>
                </a:lnTo>
                <a:lnTo>
                  <a:pt x="36" y="616"/>
                </a:lnTo>
                <a:lnTo>
                  <a:pt x="34" y="599"/>
                </a:lnTo>
                <a:lnTo>
                  <a:pt x="36" y="605"/>
                </a:lnTo>
                <a:lnTo>
                  <a:pt x="36" y="610"/>
                </a:lnTo>
                <a:lnTo>
                  <a:pt x="34" y="605"/>
                </a:lnTo>
                <a:lnTo>
                  <a:pt x="36" y="620"/>
                </a:lnTo>
                <a:lnTo>
                  <a:pt x="38" y="635"/>
                </a:lnTo>
                <a:lnTo>
                  <a:pt x="34" y="634"/>
                </a:lnTo>
                <a:lnTo>
                  <a:pt x="33" y="620"/>
                </a:lnTo>
                <a:lnTo>
                  <a:pt x="29" y="589"/>
                </a:lnTo>
                <a:lnTo>
                  <a:pt x="33" y="624"/>
                </a:lnTo>
                <a:lnTo>
                  <a:pt x="29" y="591"/>
                </a:lnTo>
                <a:lnTo>
                  <a:pt x="31" y="610"/>
                </a:lnTo>
                <a:lnTo>
                  <a:pt x="29" y="605"/>
                </a:lnTo>
                <a:lnTo>
                  <a:pt x="31" y="616"/>
                </a:lnTo>
                <a:lnTo>
                  <a:pt x="33" y="634"/>
                </a:lnTo>
                <a:lnTo>
                  <a:pt x="31" y="634"/>
                </a:lnTo>
                <a:lnTo>
                  <a:pt x="29" y="635"/>
                </a:lnTo>
                <a:lnTo>
                  <a:pt x="29" y="637"/>
                </a:lnTo>
                <a:lnTo>
                  <a:pt x="33" y="643"/>
                </a:lnTo>
                <a:lnTo>
                  <a:pt x="34" y="651"/>
                </a:lnTo>
                <a:lnTo>
                  <a:pt x="33" y="655"/>
                </a:lnTo>
                <a:lnTo>
                  <a:pt x="29" y="655"/>
                </a:lnTo>
                <a:lnTo>
                  <a:pt x="21" y="647"/>
                </a:lnTo>
                <a:lnTo>
                  <a:pt x="15" y="643"/>
                </a:lnTo>
                <a:lnTo>
                  <a:pt x="13" y="645"/>
                </a:lnTo>
                <a:lnTo>
                  <a:pt x="8" y="618"/>
                </a:lnTo>
                <a:lnTo>
                  <a:pt x="10" y="618"/>
                </a:lnTo>
                <a:lnTo>
                  <a:pt x="13" y="614"/>
                </a:lnTo>
                <a:lnTo>
                  <a:pt x="17" y="610"/>
                </a:lnTo>
                <a:lnTo>
                  <a:pt x="13" y="601"/>
                </a:lnTo>
                <a:lnTo>
                  <a:pt x="10" y="607"/>
                </a:lnTo>
                <a:lnTo>
                  <a:pt x="8" y="616"/>
                </a:lnTo>
                <a:lnTo>
                  <a:pt x="0" y="582"/>
                </a:lnTo>
                <a:lnTo>
                  <a:pt x="0" y="584"/>
                </a:lnTo>
                <a:lnTo>
                  <a:pt x="8" y="626"/>
                </a:lnTo>
                <a:lnTo>
                  <a:pt x="10" y="630"/>
                </a:lnTo>
                <a:lnTo>
                  <a:pt x="8" y="632"/>
                </a:lnTo>
                <a:lnTo>
                  <a:pt x="2" y="605"/>
                </a:lnTo>
                <a:lnTo>
                  <a:pt x="6" y="626"/>
                </a:lnTo>
                <a:lnTo>
                  <a:pt x="6" y="637"/>
                </a:lnTo>
                <a:lnTo>
                  <a:pt x="6" y="635"/>
                </a:lnTo>
                <a:lnTo>
                  <a:pt x="4" y="634"/>
                </a:lnTo>
                <a:lnTo>
                  <a:pt x="0" y="632"/>
                </a:lnTo>
                <a:lnTo>
                  <a:pt x="0" y="635"/>
                </a:lnTo>
                <a:lnTo>
                  <a:pt x="4" y="641"/>
                </a:lnTo>
                <a:lnTo>
                  <a:pt x="4" y="643"/>
                </a:lnTo>
                <a:lnTo>
                  <a:pt x="2" y="649"/>
                </a:lnTo>
                <a:lnTo>
                  <a:pt x="0" y="649"/>
                </a:lnTo>
                <a:lnTo>
                  <a:pt x="0" y="653"/>
                </a:lnTo>
                <a:lnTo>
                  <a:pt x="0" y="655"/>
                </a:lnTo>
                <a:lnTo>
                  <a:pt x="0" y="1148"/>
                </a:lnTo>
                <a:lnTo>
                  <a:pt x="1542" y="1148"/>
                </a:lnTo>
                <a:lnTo>
                  <a:pt x="1532" y="1135"/>
                </a:lnTo>
                <a:lnTo>
                  <a:pt x="1530" y="1131"/>
                </a:lnTo>
                <a:lnTo>
                  <a:pt x="1530" y="1123"/>
                </a:lnTo>
                <a:lnTo>
                  <a:pt x="1532" y="1117"/>
                </a:lnTo>
                <a:lnTo>
                  <a:pt x="1536" y="1117"/>
                </a:lnTo>
                <a:lnTo>
                  <a:pt x="1542" y="1121"/>
                </a:lnTo>
                <a:lnTo>
                  <a:pt x="1549" y="1129"/>
                </a:lnTo>
                <a:lnTo>
                  <a:pt x="1553" y="1135"/>
                </a:lnTo>
                <a:lnTo>
                  <a:pt x="1555" y="1138"/>
                </a:lnTo>
                <a:lnTo>
                  <a:pt x="1555" y="1148"/>
                </a:lnTo>
                <a:lnTo>
                  <a:pt x="1570" y="1148"/>
                </a:lnTo>
                <a:lnTo>
                  <a:pt x="1565" y="1138"/>
                </a:lnTo>
                <a:lnTo>
                  <a:pt x="1561" y="1123"/>
                </a:lnTo>
                <a:lnTo>
                  <a:pt x="1563" y="1119"/>
                </a:lnTo>
                <a:lnTo>
                  <a:pt x="1565" y="1115"/>
                </a:lnTo>
                <a:lnTo>
                  <a:pt x="1563" y="1114"/>
                </a:lnTo>
                <a:lnTo>
                  <a:pt x="1561" y="1115"/>
                </a:lnTo>
                <a:lnTo>
                  <a:pt x="1561" y="1112"/>
                </a:lnTo>
                <a:lnTo>
                  <a:pt x="1561" y="1104"/>
                </a:lnTo>
                <a:lnTo>
                  <a:pt x="1565" y="1104"/>
                </a:lnTo>
                <a:lnTo>
                  <a:pt x="1563" y="1098"/>
                </a:lnTo>
                <a:lnTo>
                  <a:pt x="1561" y="1094"/>
                </a:lnTo>
                <a:lnTo>
                  <a:pt x="1557" y="1083"/>
                </a:lnTo>
                <a:lnTo>
                  <a:pt x="1561" y="1079"/>
                </a:lnTo>
                <a:lnTo>
                  <a:pt x="1557" y="1079"/>
                </a:lnTo>
                <a:lnTo>
                  <a:pt x="1557" y="1077"/>
                </a:lnTo>
                <a:lnTo>
                  <a:pt x="1559" y="1077"/>
                </a:lnTo>
                <a:lnTo>
                  <a:pt x="1561" y="1075"/>
                </a:lnTo>
                <a:lnTo>
                  <a:pt x="1561" y="1073"/>
                </a:lnTo>
                <a:lnTo>
                  <a:pt x="1561" y="1075"/>
                </a:lnTo>
                <a:lnTo>
                  <a:pt x="1561" y="1073"/>
                </a:lnTo>
                <a:lnTo>
                  <a:pt x="1559" y="1073"/>
                </a:lnTo>
                <a:lnTo>
                  <a:pt x="1557" y="1073"/>
                </a:lnTo>
                <a:lnTo>
                  <a:pt x="1557" y="1071"/>
                </a:lnTo>
                <a:lnTo>
                  <a:pt x="1555" y="1075"/>
                </a:lnTo>
                <a:lnTo>
                  <a:pt x="1553" y="1077"/>
                </a:lnTo>
                <a:lnTo>
                  <a:pt x="1551" y="1079"/>
                </a:lnTo>
                <a:lnTo>
                  <a:pt x="1553" y="1069"/>
                </a:lnTo>
                <a:lnTo>
                  <a:pt x="1555" y="1066"/>
                </a:lnTo>
                <a:lnTo>
                  <a:pt x="1559" y="1062"/>
                </a:lnTo>
                <a:lnTo>
                  <a:pt x="1557" y="1056"/>
                </a:lnTo>
                <a:lnTo>
                  <a:pt x="1555" y="1048"/>
                </a:lnTo>
                <a:lnTo>
                  <a:pt x="1555" y="1033"/>
                </a:lnTo>
                <a:lnTo>
                  <a:pt x="1553" y="1037"/>
                </a:lnTo>
                <a:lnTo>
                  <a:pt x="1555" y="1031"/>
                </a:lnTo>
                <a:lnTo>
                  <a:pt x="1563" y="1025"/>
                </a:lnTo>
                <a:lnTo>
                  <a:pt x="1565" y="1021"/>
                </a:lnTo>
                <a:lnTo>
                  <a:pt x="1565" y="1019"/>
                </a:lnTo>
                <a:lnTo>
                  <a:pt x="1555" y="1018"/>
                </a:lnTo>
                <a:lnTo>
                  <a:pt x="1557" y="1016"/>
                </a:lnTo>
                <a:lnTo>
                  <a:pt x="1557" y="1014"/>
                </a:lnTo>
                <a:lnTo>
                  <a:pt x="1555" y="1012"/>
                </a:lnTo>
                <a:lnTo>
                  <a:pt x="1553" y="1008"/>
                </a:lnTo>
                <a:lnTo>
                  <a:pt x="1553" y="1004"/>
                </a:lnTo>
                <a:lnTo>
                  <a:pt x="1551" y="1006"/>
                </a:lnTo>
                <a:lnTo>
                  <a:pt x="1551" y="1010"/>
                </a:lnTo>
                <a:lnTo>
                  <a:pt x="1549" y="1016"/>
                </a:lnTo>
                <a:lnTo>
                  <a:pt x="1547" y="1002"/>
                </a:lnTo>
                <a:lnTo>
                  <a:pt x="1555" y="977"/>
                </a:lnTo>
                <a:lnTo>
                  <a:pt x="1559" y="962"/>
                </a:lnTo>
                <a:lnTo>
                  <a:pt x="1582" y="960"/>
                </a:lnTo>
                <a:lnTo>
                  <a:pt x="1624" y="956"/>
                </a:lnTo>
                <a:lnTo>
                  <a:pt x="1624" y="954"/>
                </a:lnTo>
                <a:lnTo>
                  <a:pt x="1622" y="954"/>
                </a:lnTo>
                <a:lnTo>
                  <a:pt x="1617" y="954"/>
                </a:lnTo>
                <a:lnTo>
                  <a:pt x="1609" y="956"/>
                </a:lnTo>
                <a:lnTo>
                  <a:pt x="1594" y="958"/>
                </a:lnTo>
                <a:lnTo>
                  <a:pt x="1592" y="958"/>
                </a:lnTo>
                <a:lnTo>
                  <a:pt x="1590" y="956"/>
                </a:lnTo>
                <a:lnTo>
                  <a:pt x="1588" y="956"/>
                </a:lnTo>
                <a:lnTo>
                  <a:pt x="1574" y="958"/>
                </a:lnTo>
                <a:lnTo>
                  <a:pt x="1563" y="960"/>
                </a:lnTo>
                <a:lnTo>
                  <a:pt x="1559" y="958"/>
                </a:lnTo>
                <a:lnTo>
                  <a:pt x="1561" y="935"/>
                </a:lnTo>
                <a:lnTo>
                  <a:pt x="1561" y="925"/>
                </a:lnTo>
                <a:lnTo>
                  <a:pt x="1563" y="916"/>
                </a:lnTo>
                <a:lnTo>
                  <a:pt x="1565" y="904"/>
                </a:lnTo>
                <a:lnTo>
                  <a:pt x="1561" y="898"/>
                </a:lnTo>
                <a:lnTo>
                  <a:pt x="1561" y="900"/>
                </a:lnTo>
                <a:lnTo>
                  <a:pt x="1559" y="906"/>
                </a:lnTo>
                <a:lnTo>
                  <a:pt x="1557" y="929"/>
                </a:lnTo>
                <a:lnTo>
                  <a:pt x="1557" y="950"/>
                </a:lnTo>
                <a:lnTo>
                  <a:pt x="1542" y="946"/>
                </a:lnTo>
                <a:lnTo>
                  <a:pt x="1536" y="946"/>
                </a:lnTo>
                <a:lnTo>
                  <a:pt x="1538" y="946"/>
                </a:lnTo>
                <a:lnTo>
                  <a:pt x="1536" y="946"/>
                </a:lnTo>
                <a:lnTo>
                  <a:pt x="1534" y="946"/>
                </a:lnTo>
                <a:lnTo>
                  <a:pt x="1536" y="941"/>
                </a:lnTo>
                <a:lnTo>
                  <a:pt x="1536" y="939"/>
                </a:lnTo>
                <a:lnTo>
                  <a:pt x="1536" y="937"/>
                </a:lnTo>
                <a:lnTo>
                  <a:pt x="1534" y="937"/>
                </a:lnTo>
                <a:lnTo>
                  <a:pt x="1532" y="939"/>
                </a:lnTo>
                <a:lnTo>
                  <a:pt x="1532" y="937"/>
                </a:lnTo>
                <a:lnTo>
                  <a:pt x="1536" y="935"/>
                </a:lnTo>
                <a:lnTo>
                  <a:pt x="1536" y="933"/>
                </a:lnTo>
                <a:lnTo>
                  <a:pt x="1536" y="931"/>
                </a:lnTo>
                <a:lnTo>
                  <a:pt x="1540" y="929"/>
                </a:lnTo>
                <a:lnTo>
                  <a:pt x="1536" y="927"/>
                </a:lnTo>
                <a:lnTo>
                  <a:pt x="1540" y="925"/>
                </a:lnTo>
                <a:lnTo>
                  <a:pt x="1536" y="923"/>
                </a:lnTo>
                <a:lnTo>
                  <a:pt x="1538" y="922"/>
                </a:lnTo>
                <a:lnTo>
                  <a:pt x="1538" y="920"/>
                </a:lnTo>
                <a:lnTo>
                  <a:pt x="1538" y="916"/>
                </a:lnTo>
                <a:lnTo>
                  <a:pt x="1538" y="918"/>
                </a:lnTo>
                <a:lnTo>
                  <a:pt x="1538" y="916"/>
                </a:lnTo>
                <a:lnTo>
                  <a:pt x="1540" y="914"/>
                </a:lnTo>
                <a:lnTo>
                  <a:pt x="1540" y="910"/>
                </a:lnTo>
                <a:lnTo>
                  <a:pt x="1538" y="908"/>
                </a:lnTo>
                <a:lnTo>
                  <a:pt x="1536" y="910"/>
                </a:lnTo>
                <a:lnTo>
                  <a:pt x="1538" y="910"/>
                </a:lnTo>
                <a:lnTo>
                  <a:pt x="1536" y="914"/>
                </a:lnTo>
                <a:lnTo>
                  <a:pt x="1534" y="914"/>
                </a:lnTo>
                <a:lnTo>
                  <a:pt x="1530" y="914"/>
                </a:lnTo>
                <a:lnTo>
                  <a:pt x="1532" y="912"/>
                </a:lnTo>
                <a:lnTo>
                  <a:pt x="1530" y="912"/>
                </a:lnTo>
                <a:lnTo>
                  <a:pt x="1530" y="906"/>
                </a:lnTo>
                <a:lnTo>
                  <a:pt x="1530" y="902"/>
                </a:lnTo>
                <a:lnTo>
                  <a:pt x="1532" y="898"/>
                </a:lnTo>
                <a:lnTo>
                  <a:pt x="1530" y="898"/>
                </a:lnTo>
                <a:lnTo>
                  <a:pt x="1534" y="895"/>
                </a:lnTo>
                <a:lnTo>
                  <a:pt x="1534" y="891"/>
                </a:lnTo>
                <a:lnTo>
                  <a:pt x="1528" y="897"/>
                </a:lnTo>
                <a:lnTo>
                  <a:pt x="1530" y="891"/>
                </a:lnTo>
                <a:lnTo>
                  <a:pt x="1532" y="883"/>
                </a:lnTo>
                <a:lnTo>
                  <a:pt x="1530" y="883"/>
                </a:lnTo>
                <a:lnTo>
                  <a:pt x="1530" y="881"/>
                </a:lnTo>
                <a:lnTo>
                  <a:pt x="1530" y="879"/>
                </a:lnTo>
                <a:lnTo>
                  <a:pt x="1532" y="874"/>
                </a:lnTo>
                <a:lnTo>
                  <a:pt x="1536" y="864"/>
                </a:lnTo>
                <a:lnTo>
                  <a:pt x="1540" y="862"/>
                </a:lnTo>
                <a:lnTo>
                  <a:pt x="1544" y="862"/>
                </a:lnTo>
                <a:lnTo>
                  <a:pt x="1546" y="860"/>
                </a:lnTo>
                <a:lnTo>
                  <a:pt x="1538" y="856"/>
                </a:lnTo>
                <a:lnTo>
                  <a:pt x="1536" y="852"/>
                </a:lnTo>
                <a:lnTo>
                  <a:pt x="1540" y="845"/>
                </a:lnTo>
                <a:lnTo>
                  <a:pt x="1540" y="843"/>
                </a:lnTo>
                <a:lnTo>
                  <a:pt x="1538" y="843"/>
                </a:lnTo>
                <a:lnTo>
                  <a:pt x="1532" y="847"/>
                </a:lnTo>
                <a:lnTo>
                  <a:pt x="1528" y="841"/>
                </a:lnTo>
                <a:lnTo>
                  <a:pt x="1530" y="839"/>
                </a:lnTo>
                <a:lnTo>
                  <a:pt x="1534" y="837"/>
                </a:lnTo>
                <a:lnTo>
                  <a:pt x="1532" y="835"/>
                </a:lnTo>
                <a:lnTo>
                  <a:pt x="1526" y="831"/>
                </a:lnTo>
                <a:lnTo>
                  <a:pt x="1522" y="829"/>
                </a:lnTo>
                <a:lnTo>
                  <a:pt x="1524" y="824"/>
                </a:lnTo>
                <a:lnTo>
                  <a:pt x="1526" y="822"/>
                </a:lnTo>
                <a:lnTo>
                  <a:pt x="1530" y="822"/>
                </a:lnTo>
                <a:lnTo>
                  <a:pt x="1532" y="824"/>
                </a:lnTo>
                <a:lnTo>
                  <a:pt x="1534" y="827"/>
                </a:lnTo>
                <a:lnTo>
                  <a:pt x="1536" y="826"/>
                </a:lnTo>
                <a:lnTo>
                  <a:pt x="1532" y="820"/>
                </a:lnTo>
                <a:lnTo>
                  <a:pt x="1532" y="818"/>
                </a:lnTo>
                <a:lnTo>
                  <a:pt x="1530" y="814"/>
                </a:lnTo>
                <a:lnTo>
                  <a:pt x="1530" y="812"/>
                </a:lnTo>
                <a:lnTo>
                  <a:pt x="1532" y="812"/>
                </a:lnTo>
                <a:lnTo>
                  <a:pt x="1534" y="810"/>
                </a:lnTo>
                <a:lnTo>
                  <a:pt x="1534" y="808"/>
                </a:lnTo>
                <a:lnTo>
                  <a:pt x="1532" y="806"/>
                </a:lnTo>
                <a:lnTo>
                  <a:pt x="1528" y="806"/>
                </a:lnTo>
                <a:lnTo>
                  <a:pt x="1530" y="801"/>
                </a:lnTo>
                <a:lnTo>
                  <a:pt x="1532" y="799"/>
                </a:lnTo>
                <a:lnTo>
                  <a:pt x="1536" y="799"/>
                </a:lnTo>
                <a:lnTo>
                  <a:pt x="1544" y="797"/>
                </a:lnTo>
                <a:lnTo>
                  <a:pt x="1547" y="795"/>
                </a:lnTo>
                <a:lnTo>
                  <a:pt x="1549" y="793"/>
                </a:lnTo>
                <a:lnTo>
                  <a:pt x="1546" y="781"/>
                </a:lnTo>
                <a:lnTo>
                  <a:pt x="1546" y="774"/>
                </a:lnTo>
                <a:lnTo>
                  <a:pt x="1547" y="774"/>
                </a:lnTo>
                <a:lnTo>
                  <a:pt x="1551" y="774"/>
                </a:lnTo>
                <a:lnTo>
                  <a:pt x="1557" y="770"/>
                </a:lnTo>
                <a:lnTo>
                  <a:pt x="1563" y="762"/>
                </a:lnTo>
                <a:lnTo>
                  <a:pt x="1565" y="758"/>
                </a:lnTo>
                <a:lnTo>
                  <a:pt x="1563" y="760"/>
                </a:lnTo>
                <a:lnTo>
                  <a:pt x="1559" y="758"/>
                </a:lnTo>
                <a:lnTo>
                  <a:pt x="1551" y="753"/>
                </a:lnTo>
                <a:lnTo>
                  <a:pt x="1557" y="737"/>
                </a:lnTo>
                <a:lnTo>
                  <a:pt x="1561" y="728"/>
                </a:lnTo>
                <a:lnTo>
                  <a:pt x="1563" y="722"/>
                </a:lnTo>
                <a:lnTo>
                  <a:pt x="1565" y="722"/>
                </a:lnTo>
                <a:lnTo>
                  <a:pt x="1572" y="720"/>
                </a:lnTo>
                <a:lnTo>
                  <a:pt x="1574" y="720"/>
                </a:lnTo>
                <a:lnTo>
                  <a:pt x="1574" y="716"/>
                </a:lnTo>
                <a:lnTo>
                  <a:pt x="1572" y="708"/>
                </a:lnTo>
                <a:lnTo>
                  <a:pt x="1567" y="699"/>
                </a:lnTo>
                <a:lnTo>
                  <a:pt x="1567" y="714"/>
                </a:lnTo>
                <a:lnTo>
                  <a:pt x="1565" y="718"/>
                </a:lnTo>
                <a:lnTo>
                  <a:pt x="1563" y="705"/>
                </a:lnTo>
                <a:lnTo>
                  <a:pt x="1563" y="697"/>
                </a:lnTo>
                <a:lnTo>
                  <a:pt x="1563" y="691"/>
                </a:lnTo>
                <a:lnTo>
                  <a:pt x="1567" y="682"/>
                </a:lnTo>
                <a:lnTo>
                  <a:pt x="1572" y="685"/>
                </a:lnTo>
                <a:lnTo>
                  <a:pt x="1576" y="687"/>
                </a:lnTo>
                <a:lnTo>
                  <a:pt x="1580" y="687"/>
                </a:lnTo>
                <a:lnTo>
                  <a:pt x="1586" y="683"/>
                </a:lnTo>
                <a:lnTo>
                  <a:pt x="1588" y="678"/>
                </a:lnTo>
                <a:lnTo>
                  <a:pt x="1586" y="672"/>
                </a:lnTo>
                <a:lnTo>
                  <a:pt x="1576" y="660"/>
                </a:lnTo>
                <a:lnTo>
                  <a:pt x="1574" y="657"/>
                </a:lnTo>
                <a:lnTo>
                  <a:pt x="1580" y="658"/>
                </a:lnTo>
                <a:lnTo>
                  <a:pt x="1586" y="664"/>
                </a:lnTo>
                <a:lnTo>
                  <a:pt x="1590" y="670"/>
                </a:lnTo>
                <a:lnTo>
                  <a:pt x="1592" y="672"/>
                </a:lnTo>
                <a:lnTo>
                  <a:pt x="1594" y="670"/>
                </a:lnTo>
                <a:lnTo>
                  <a:pt x="1597" y="666"/>
                </a:lnTo>
                <a:lnTo>
                  <a:pt x="1603" y="662"/>
                </a:lnTo>
                <a:lnTo>
                  <a:pt x="1605" y="658"/>
                </a:lnTo>
                <a:lnTo>
                  <a:pt x="1605" y="657"/>
                </a:lnTo>
                <a:lnTo>
                  <a:pt x="1601" y="653"/>
                </a:lnTo>
                <a:lnTo>
                  <a:pt x="1597" y="649"/>
                </a:lnTo>
                <a:lnTo>
                  <a:pt x="1595" y="649"/>
                </a:lnTo>
                <a:lnTo>
                  <a:pt x="1594" y="651"/>
                </a:lnTo>
                <a:lnTo>
                  <a:pt x="1592" y="651"/>
                </a:lnTo>
                <a:lnTo>
                  <a:pt x="1588" y="649"/>
                </a:lnTo>
                <a:lnTo>
                  <a:pt x="1580" y="637"/>
                </a:lnTo>
                <a:lnTo>
                  <a:pt x="1580" y="634"/>
                </a:lnTo>
                <a:lnTo>
                  <a:pt x="1582" y="628"/>
                </a:lnTo>
                <a:lnTo>
                  <a:pt x="1588" y="626"/>
                </a:lnTo>
                <a:lnTo>
                  <a:pt x="1590" y="626"/>
                </a:lnTo>
                <a:lnTo>
                  <a:pt x="1594" y="626"/>
                </a:lnTo>
                <a:lnTo>
                  <a:pt x="1599" y="622"/>
                </a:lnTo>
                <a:lnTo>
                  <a:pt x="1613" y="609"/>
                </a:lnTo>
                <a:lnTo>
                  <a:pt x="1617" y="603"/>
                </a:lnTo>
                <a:lnTo>
                  <a:pt x="1615" y="597"/>
                </a:lnTo>
                <a:lnTo>
                  <a:pt x="1611" y="591"/>
                </a:lnTo>
                <a:lnTo>
                  <a:pt x="1607" y="587"/>
                </a:lnTo>
                <a:lnTo>
                  <a:pt x="1605" y="587"/>
                </a:lnTo>
                <a:lnTo>
                  <a:pt x="1607" y="576"/>
                </a:lnTo>
                <a:lnTo>
                  <a:pt x="1605" y="561"/>
                </a:lnTo>
                <a:lnTo>
                  <a:pt x="1607" y="553"/>
                </a:lnTo>
                <a:lnTo>
                  <a:pt x="1611" y="545"/>
                </a:lnTo>
                <a:lnTo>
                  <a:pt x="1613" y="538"/>
                </a:lnTo>
                <a:lnTo>
                  <a:pt x="1613" y="534"/>
                </a:lnTo>
                <a:lnTo>
                  <a:pt x="1613" y="528"/>
                </a:lnTo>
                <a:lnTo>
                  <a:pt x="1611" y="522"/>
                </a:lnTo>
                <a:lnTo>
                  <a:pt x="1609" y="520"/>
                </a:lnTo>
                <a:lnTo>
                  <a:pt x="1605" y="520"/>
                </a:lnTo>
                <a:lnTo>
                  <a:pt x="1601" y="522"/>
                </a:lnTo>
                <a:lnTo>
                  <a:pt x="1597" y="522"/>
                </a:lnTo>
                <a:lnTo>
                  <a:pt x="1595" y="518"/>
                </a:lnTo>
                <a:lnTo>
                  <a:pt x="1595" y="513"/>
                </a:lnTo>
                <a:lnTo>
                  <a:pt x="1595" y="509"/>
                </a:lnTo>
                <a:lnTo>
                  <a:pt x="1597" y="503"/>
                </a:lnTo>
                <a:lnTo>
                  <a:pt x="1594" y="493"/>
                </a:lnTo>
                <a:lnTo>
                  <a:pt x="1590" y="490"/>
                </a:lnTo>
                <a:lnTo>
                  <a:pt x="1584" y="490"/>
                </a:lnTo>
                <a:lnTo>
                  <a:pt x="1584" y="491"/>
                </a:lnTo>
                <a:lnTo>
                  <a:pt x="1582" y="495"/>
                </a:lnTo>
                <a:lnTo>
                  <a:pt x="1580" y="507"/>
                </a:lnTo>
                <a:lnTo>
                  <a:pt x="1576" y="518"/>
                </a:lnTo>
                <a:lnTo>
                  <a:pt x="1576" y="522"/>
                </a:lnTo>
                <a:lnTo>
                  <a:pt x="1578" y="526"/>
                </a:lnTo>
                <a:lnTo>
                  <a:pt x="1586" y="528"/>
                </a:lnTo>
                <a:lnTo>
                  <a:pt x="1592" y="532"/>
                </a:lnTo>
                <a:lnTo>
                  <a:pt x="1592" y="536"/>
                </a:lnTo>
                <a:lnTo>
                  <a:pt x="1592" y="541"/>
                </a:lnTo>
                <a:lnTo>
                  <a:pt x="1588" y="539"/>
                </a:lnTo>
                <a:lnTo>
                  <a:pt x="1588" y="541"/>
                </a:lnTo>
                <a:lnTo>
                  <a:pt x="1590" y="543"/>
                </a:lnTo>
                <a:lnTo>
                  <a:pt x="1588" y="545"/>
                </a:lnTo>
                <a:lnTo>
                  <a:pt x="1586" y="545"/>
                </a:lnTo>
                <a:lnTo>
                  <a:pt x="1588" y="547"/>
                </a:lnTo>
                <a:lnTo>
                  <a:pt x="1588" y="549"/>
                </a:lnTo>
                <a:lnTo>
                  <a:pt x="1584" y="547"/>
                </a:lnTo>
                <a:lnTo>
                  <a:pt x="1586" y="551"/>
                </a:lnTo>
                <a:lnTo>
                  <a:pt x="1586" y="553"/>
                </a:lnTo>
                <a:lnTo>
                  <a:pt x="1582" y="551"/>
                </a:lnTo>
                <a:lnTo>
                  <a:pt x="1582" y="549"/>
                </a:lnTo>
                <a:lnTo>
                  <a:pt x="1582" y="545"/>
                </a:lnTo>
                <a:lnTo>
                  <a:pt x="1582" y="543"/>
                </a:lnTo>
                <a:lnTo>
                  <a:pt x="1580" y="543"/>
                </a:lnTo>
                <a:lnTo>
                  <a:pt x="1580" y="545"/>
                </a:lnTo>
                <a:lnTo>
                  <a:pt x="1578" y="547"/>
                </a:lnTo>
                <a:lnTo>
                  <a:pt x="1576" y="549"/>
                </a:lnTo>
                <a:lnTo>
                  <a:pt x="1578" y="551"/>
                </a:lnTo>
                <a:lnTo>
                  <a:pt x="1580" y="553"/>
                </a:lnTo>
                <a:lnTo>
                  <a:pt x="1582" y="555"/>
                </a:lnTo>
                <a:lnTo>
                  <a:pt x="1582" y="557"/>
                </a:lnTo>
                <a:lnTo>
                  <a:pt x="1580" y="557"/>
                </a:lnTo>
                <a:lnTo>
                  <a:pt x="1578" y="555"/>
                </a:lnTo>
                <a:lnTo>
                  <a:pt x="1576" y="551"/>
                </a:lnTo>
                <a:lnTo>
                  <a:pt x="1572" y="547"/>
                </a:lnTo>
                <a:lnTo>
                  <a:pt x="1572" y="549"/>
                </a:lnTo>
                <a:lnTo>
                  <a:pt x="1576" y="553"/>
                </a:lnTo>
                <a:lnTo>
                  <a:pt x="1576" y="557"/>
                </a:lnTo>
                <a:lnTo>
                  <a:pt x="1569" y="559"/>
                </a:lnTo>
                <a:lnTo>
                  <a:pt x="1565" y="561"/>
                </a:lnTo>
                <a:lnTo>
                  <a:pt x="1563" y="549"/>
                </a:lnTo>
                <a:lnTo>
                  <a:pt x="1565" y="541"/>
                </a:lnTo>
                <a:lnTo>
                  <a:pt x="1565" y="526"/>
                </a:lnTo>
                <a:lnTo>
                  <a:pt x="1565" y="522"/>
                </a:lnTo>
                <a:lnTo>
                  <a:pt x="1563" y="522"/>
                </a:lnTo>
                <a:lnTo>
                  <a:pt x="1561" y="530"/>
                </a:lnTo>
                <a:lnTo>
                  <a:pt x="1561" y="536"/>
                </a:lnTo>
                <a:lnTo>
                  <a:pt x="1561" y="547"/>
                </a:lnTo>
                <a:lnTo>
                  <a:pt x="1561" y="555"/>
                </a:lnTo>
                <a:lnTo>
                  <a:pt x="1561" y="557"/>
                </a:lnTo>
                <a:lnTo>
                  <a:pt x="1559" y="557"/>
                </a:lnTo>
                <a:lnTo>
                  <a:pt x="1557" y="549"/>
                </a:lnTo>
                <a:lnTo>
                  <a:pt x="1557" y="545"/>
                </a:lnTo>
                <a:lnTo>
                  <a:pt x="1557" y="547"/>
                </a:lnTo>
                <a:lnTo>
                  <a:pt x="1555" y="553"/>
                </a:lnTo>
                <a:lnTo>
                  <a:pt x="1559" y="559"/>
                </a:lnTo>
                <a:lnTo>
                  <a:pt x="1561" y="572"/>
                </a:lnTo>
                <a:lnTo>
                  <a:pt x="1555" y="553"/>
                </a:lnTo>
                <a:lnTo>
                  <a:pt x="1551" y="534"/>
                </a:lnTo>
                <a:lnTo>
                  <a:pt x="1549" y="520"/>
                </a:lnTo>
                <a:lnTo>
                  <a:pt x="1547" y="511"/>
                </a:lnTo>
                <a:lnTo>
                  <a:pt x="1547" y="499"/>
                </a:lnTo>
                <a:lnTo>
                  <a:pt x="1546" y="488"/>
                </a:lnTo>
                <a:lnTo>
                  <a:pt x="1546" y="503"/>
                </a:lnTo>
                <a:lnTo>
                  <a:pt x="1546" y="499"/>
                </a:lnTo>
                <a:lnTo>
                  <a:pt x="1546" y="484"/>
                </a:lnTo>
                <a:lnTo>
                  <a:pt x="1546" y="486"/>
                </a:lnTo>
                <a:lnTo>
                  <a:pt x="1544" y="484"/>
                </a:lnTo>
                <a:lnTo>
                  <a:pt x="1544" y="478"/>
                </a:lnTo>
                <a:lnTo>
                  <a:pt x="1544" y="482"/>
                </a:lnTo>
                <a:lnTo>
                  <a:pt x="1542" y="461"/>
                </a:lnTo>
                <a:lnTo>
                  <a:pt x="1542" y="459"/>
                </a:lnTo>
                <a:lnTo>
                  <a:pt x="1540" y="461"/>
                </a:lnTo>
                <a:lnTo>
                  <a:pt x="1540" y="463"/>
                </a:lnTo>
                <a:lnTo>
                  <a:pt x="1540" y="468"/>
                </a:lnTo>
                <a:lnTo>
                  <a:pt x="1540" y="461"/>
                </a:lnTo>
                <a:lnTo>
                  <a:pt x="1540" y="453"/>
                </a:lnTo>
                <a:lnTo>
                  <a:pt x="1538" y="442"/>
                </a:lnTo>
                <a:lnTo>
                  <a:pt x="1538" y="438"/>
                </a:lnTo>
                <a:lnTo>
                  <a:pt x="1536" y="434"/>
                </a:lnTo>
                <a:lnTo>
                  <a:pt x="1536" y="438"/>
                </a:lnTo>
                <a:lnTo>
                  <a:pt x="1534" y="453"/>
                </a:lnTo>
                <a:lnTo>
                  <a:pt x="1534" y="466"/>
                </a:lnTo>
                <a:lnTo>
                  <a:pt x="1534" y="482"/>
                </a:lnTo>
                <a:lnTo>
                  <a:pt x="1534" y="486"/>
                </a:lnTo>
                <a:lnTo>
                  <a:pt x="1536" y="472"/>
                </a:lnTo>
                <a:lnTo>
                  <a:pt x="1538" y="465"/>
                </a:lnTo>
                <a:lnTo>
                  <a:pt x="1538" y="472"/>
                </a:lnTo>
                <a:lnTo>
                  <a:pt x="1538" y="480"/>
                </a:lnTo>
                <a:lnTo>
                  <a:pt x="1540" y="476"/>
                </a:lnTo>
                <a:lnTo>
                  <a:pt x="1540" y="478"/>
                </a:lnTo>
                <a:lnTo>
                  <a:pt x="1540" y="486"/>
                </a:lnTo>
                <a:lnTo>
                  <a:pt x="1538" y="490"/>
                </a:lnTo>
                <a:lnTo>
                  <a:pt x="1538" y="480"/>
                </a:lnTo>
                <a:lnTo>
                  <a:pt x="1538" y="476"/>
                </a:lnTo>
                <a:lnTo>
                  <a:pt x="1538" y="480"/>
                </a:lnTo>
                <a:lnTo>
                  <a:pt x="1536" y="497"/>
                </a:lnTo>
                <a:lnTo>
                  <a:pt x="1536" y="507"/>
                </a:lnTo>
                <a:lnTo>
                  <a:pt x="1540" y="511"/>
                </a:lnTo>
                <a:lnTo>
                  <a:pt x="1542" y="513"/>
                </a:lnTo>
                <a:lnTo>
                  <a:pt x="1546" y="513"/>
                </a:lnTo>
                <a:lnTo>
                  <a:pt x="1546" y="522"/>
                </a:lnTo>
                <a:lnTo>
                  <a:pt x="1544" y="530"/>
                </a:lnTo>
                <a:lnTo>
                  <a:pt x="1538" y="514"/>
                </a:lnTo>
                <a:lnTo>
                  <a:pt x="1542" y="557"/>
                </a:lnTo>
                <a:lnTo>
                  <a:pt x="1546" y="618"/>
                </a:lnTo>
                <a:lnTo>
                  <a:pt x="1546" y="639"/>
                </a:lnTo>
                <a:lnTo>
                  <a:pt x="1540" y="566"/>
                </a:lnTo>
                <a:lnTo>
                  <a:pt x="1536" y="511"/>
                </a:lnTo>
                <a:lnTo>
                  <a:pt x="1534" y="507"/>
                </a:lnTo>
                <a:lnTo>
                  <a:pt x="1530" y="497"/>
                </a:lnTo>
                <a:lnTo>
                  <a:pt x="1528" y="482"/>
                </a:lnTo>
                <a:lnTo>
                  <a:pt x="1528" y="468"/>
                </a:lnTo>
                <a:lnTo>
                  <a:pt x="1530" y="463"/>
                </a:lnTo>
                <a:lnTo>
                  <a:pt x="1528" y="447"/>
                </a:lnTo>
                <a:lnTo>
                  <a:pt x="1526" y="451"/>
                </a:lnTo>
                <a:lnTo>
                  <a:pt x="1526" y="447"/>
                </a:lnTo>
                <a:lnTo>
                  <a:pt x="1526" y="438"/>
                </a:lnTo>
                <a:lnTo>
                  <a:pt x="1524" y="430"/>
                </a:lnTo>
                <a:lnTo>
                  <a:pt x="1522" y="438"/>
                </a:lnTo>
                <a:lnTo>
                  <a:pt x="1522" y="451"/>
                </a:lnTo>
                <a:lnTo>
                  <a:pt x="1522" y="442"/>
                </a:lnTo>
                <a:lnTo>
                  <a:pt x="1522" y="443"/>
                </a:lnTo>
                <a:lnTo>
                  <a:pt x="1521" y="443"/>
                </a:lnTo>
                <a:lnTo>
                  <a:pt x="1522" y="440"/>
                </a:lnTo>
                <a:lnTo>
                  <a:pt x="1522" y="436"/>
                </a:lnTo>
                <a:lnTo>
                  <a:pt x="1521" y="420"/>
                </a:lnTo>
                <a:lnTo>
                  <a:pt x="1519" y="413"/>
                </a:lnTo>
                <a:lnTo>
                  <a:pt x="1519" y="417"/>
                </a:lnTo>
                <a:lnTo>
                  <a:pt x="1519" y="407"/>
                </a:lnTo>
                <a:lnTo>
                  <a:pt x="1517" y="392"/>
                </a:lnTo>
                <a:lnTo>
                  <a:pt x="1517" y="394"/>
                </a:lnTo>
                <a:lnTo>
                  <a:pt x="1519" y="409"/>
                </a:lnTo>
                <a:lnTo>
                  <a:pt x="1519" y="442"/>
                </a:lnTo>
                <a:lnTo>
                  <a:pt x="1519" y="449"/>
                </a:lnTo>
                <a:lnTo>
                  <a:pt x="1521" y="445"/>
                </a:lnTo>
                <a:lnTo>
                  <a:pt x="1521" y="453"/>
                </a:lnTo>
                <a:lnTo>
                  <a:pt x="1521" y="436"/>
                </a:lnTo>
                <a:lnTo>
                  <a:pt x="1522" y="468"/>
                </a:lnTo>
                <a:lnTo>
                  <a:pt x="1524" y="503"/>
                </a:lnTo>
                <a:lnTo>
                  <a:pt x="1522" y="472"/>
                </a:lnTo>
                <a:lnTo>
                  <a:pt x="1522" y="466"/>
                </a:lnTo>
                <a:lnTo>
                  <a:pt x="1522" y="470"/>
                </a:lnTo>
                <a:lnTo>
                  <a:pt x="1522" y="490"/>
                </a:lnTo>
                <a:lnTo>
                  <a:pt x="1524" y="528"/>
                </a:lnTo>
                <a:lnTo>
                  <a:pt x="1526" y="534"/>
                </a:lnTo>
                <a:lnTo>
                  <a:pt x="1526" y="528"/>
                </a:lnTo>
                <a:lnTo>
                  <a:pt x="1524" y="516"/>
                </a:lnTo>
                <a:lnTo>
                  <a:pt x="1524" y="507"/>
                </a:lnTo>
                <a:lnTo>
                  <a:pt x="1526" y="514"/>
                </a:lnTo>
                <a:lnTo>
                  <a:pt x="1526" y="524"/>
                </a:lnTo>
                <a:lnTo>
                  <a:pt x="1526" y="538"/>
                </a:lnTo>
                <a:lnTo>
                  <a:pt x="1526" y="526"/>
                </a:lnTo>
                <a:lnTo>
                  <a:pt x="1526" y="547"/>
                </a:lnTo>
                <a:lnTo>
                  <a:pt x="1530" y="566"/>
                </a:lnTo>
                <a:lnTo>
                  <a:pt x="1530" y="568"/>
                </a:lnTo>
                <a:lnTo>
                  <a:pt x="1532" y="591"/>
                </a:lnTo>
                <a:lnTo>
                  <a:pt x="1526" y="557"/>
                </a:lnTo>
                <a:lnTo>
                  <a:pt x="1524" y="524"/>
                </a:lnTo>
                <a:lnTo>
                  <a:pt x="1522" y="505"/>
                </a:lnTo>
                <a:lnTo>
                  <a:pt x="1522" y="503"/>
                </a:lnTo>
                <a:lnTo>
                  <a:pt x="1522" y="495"/>
                </a:lnTo>
                <a:lnTo>
                  <a:pt x="1521" y="465"/>
                </a:lnTo>
                <a:lnTo>
                  <a:pt x="1521" y="488"/>
                </a:lnTo>
                <a:lnTo>
                  <a:pt x="1521" y="480"/>
                </a:lnTo>
                <a:lnTo>
                  <a:pt x="1519" y="451"/>
                </a:lnTo>
                <a:lnTo>
                  <a:pt x="1519" y="474"/>
                </a:lnTo>
                <a:lnTo>
                  <a:pt x="1519" y="470"/>
                </a:lnTo>
                <a:lnTo>
                  <a:pt x="1517" y="443"/>
                </a:lnTo>
                <a:lnTo>
                  <a:pt x="1517" y="447"/>
                </a:lnTo>
                <a:lnTo>
                  <a:pt x="1517" y="445"/>
                </a:lnTo>
                <a:lnTo>
                  <a:pt x="1515" y="436"/>
                </a:lnTo>
                <a:lnTo>
                  <a:pt x="1517" y="440"/>
                </a:lnTo>
                <a:lnTo>
                  <a:pt x="1513" y="407"/>
                </a:lnTo>
                <a:lnTo>
                  <a:pt x="1513" y="405"/>
                </a:lnTo>
                <a:lnTo>
                  <a:pt x="1513" y="407"/>
                </a:lnTo>
                <a:lnTo>
                  <a:pt x="1511" y="394"/>
                </a:lnTo>
                <a:lnTo>
                  <a:pt x="1511" y="382"/>
                </a:lnTo>
                <a:lnTo>
                  <a:pt x="1511" y="374"/>
                </a:lnTo>
                <a:lnTo>
                  <a:pt x="1507" y="369"/>
                </a:lnTo>
                <a:lnTo>
                  <a:pt x="1505" y="363"/>
                </a:lnTo>
                <a:lnTo>
                  <a:pt x="1507" y="376"/>
                </a:lnTo>
                <a:lnTo>
                  <a:pt x="1505" y="359"/>
                </a:lnTo>
                <a:lnTo>
                  <a:pt x="1503" y="357"/>
                </a:lnTo>
                <a:lnTo>
                  <a:pt x="1503" y="361"/>
                </a:lnTo>
                <a:lnTo>
                  <a:pt x="1503" y="353"/>
                </a:lnTo>
                <a:lnTo>
                  <a:pt x="1507" y="480"/>
                </a:lnTo>
                <a:lnTo>
                  <a:pt x="1501" y="338"/>
                </a:lnTo>
                <a:lnTo>
                  <a:pt x="1501" y="332"/>
                </a:lnTo>
                <a:lnTo>
                  <a:pt x="1501" y="305"/>
                </a:lnTo>
                <a:lnTo>
                  <a:pt x="1501" y="324"/>
                </a:lnTo>
                <a:lnTo>
                  <a:pt x="1503" y="280"/>
                </a:lnTo>
                <a:lnTo>
                  <a:pt x="1505" y="361"/>
                </a:lnTo>
                <a:lnTo>
                  <a:pt x="1507" y="369"/>
                </a:lnTo>
                <a:lnTo>
                  <a:pt x="1507" y="349"/>
                </a:lnTo>
                <a:lnTo>
                  <a:pt x="1505" y="330"/>
                </a:lnTo>
                <a:lnTo>
                  <a:pt x="1507" y="340"/>
                </a:lnTo>
                <a:lnTo>
                  <a:pt x="1511" y="369"/>
                </a:lnTo>
                <a:lnTo>
                  <a:pt x="1511" y="372"/>
                </a:lnTo>
                <a:lnTo>
                  <a:pt x="1505" y="305"/>
                </a:lnTo>
                <a:lnTo>
                  <a:pt x="1503" y="274"/>
                </a:lnTo>
                <a:lnTo>
                  <a:pt x="1505" y="299"/>
                </a:lnTo>
                <a:lnTo>
                  <a:pt x="1503" y="244"/>
                </a:lnTo>
                <a:lnTo>
                  <a:pt x="1503" y="240"/>
                </a:lnTo>
                <a:lnTo>
                  <a:pt x="1503" y="246"/>
                </a:lnTo>
                <a:lnTo>
                  <a:pt x="1503" y="261"/>
                </a:lnTo>
                <a:lnTo>
                  <a:pt x="1505" y="286"/>
                </a:lnTo>
                <a:lnTo>
                  <a:pt x="1505" y="290"/>
                </a:lnTo>
                <a:lnTo>
                  <a:pt x="1505" y="282"/>
                </a:lnTo>
                <a:lnTo>
                  <a:pt x="1507" y="305"/>
                </a:lnTo>
                <a:lnTo>
                  <a:pt x="1507" y="321"/>
                </a:lnTo>
                <a:lnTo>
                  <a:pt x="1507" y="326"/>
                </a:lnTo>
                <a:lnTo>
                  <a:pt x="1511" y="324"/>
                </a:lnTo>
                <a:lnTo>
                  <a:pt x="1511" y="326"/>
                </a:lnTo>
                <a:lnTo>
                  <a:pt x="1511" y="346"/>
                </a:lnTo>
                <a:lnTo>
                  <a:pt x="1513" y="365"/>
                </a:lnTo>
                <a:lnTo>
                  <a:pt x="1513" y="369"/>
                </a:lnTo>
                <a:lnTo>
                  <a:pt x="1513" y="365"/>
                </a:lnTo>
                <a:lnTo>
                  <a:pt x="1513" y="357"/>
                </a:lnTo>
                <a:lnTo>
                  <a:pt x="1511" y="326"/>
                </a:lnTo>
                <a:lnTo>
                  <a:pt x="1511" y="322"/>
                </a:lnTo>
                <a:lnTo>
                  <a:pt x="1513" y="347"/>
                </a:lnTo>
                <a:lnTo>
                  <a:pt x="1513" y="351"/>
                </a:lnTo>
                <a:lnTo>
                  <a:pt x="1513" y="349"/>
                </a:lnTo>
                <a:lnTo>
                  <a:pt x="1513" y="346"/>
                </a:lnTo>
                <a:lnTo>
                  <a:pt x="1513" y="363"/>
                </a:lnTo>
                <a:lnTo>
                  <a:pt x="1515" y="361"/>
                </a:lnTo>
                <a:lnTo>
                  <a:pt x="1515" y="346"/>
                </a:lnTo>
                <a:lnTo>
                  <a:pt x="1515" y="330"/>
                </a:lnTo>
                <a:lnTo>
                  <a:pt x="1515" y="332"/>
                </a:lnTo>
                <a:lnTo>
                  <a:pt x="1517" y="338"/>
                </a:lnTo>
                <a:lnTo>
                  <a:pt x="1517" y="361"/>
                </a:lnTo>
                <a:lnTo>
                  <a:pt x="1519" y="365"/>
                </a:lnTo>
                <a:lnTo>
                  <a:pt x="1519" y="363"/>
                </a:lnTo>
                <a:lnTo>
                  <a:pt x="1519" y="346"/>
                </a:lnTo>
                <a:lnTo>
                  <a:pt x="1519" y="311"/>
                </a:lnTo>
                <a:lnTo>
                  <a:pt x="1521" y="286"/>
                </a:lnTo>
                <a:lnTo>
                  <a:pt x="1521" y="282"/>
                </a:lnTo>
                <a:lnTo>
                  <a:pt x="1521" y="286"/>
                </a:lnTo>
                <a:lnTo>
                  <a:pt x="1522" y="305"/>
                </a:lnTo>
                <a:lnTo>
                  <a:pt x="1522" y="309"/>
                </a:lnTo>
                <a:lnTo>
                  <a:pt x="1524" y="303"/>
                </a:lnTo>
                <a:lnTo>
                  <a:pt x="1526" y="276"/>
                </a:lnTo>
                <a:lnTo>
                  <a:pt x="1521" y="263"/>
                </a:lnTo>
                <a:lnTo>
                  <a:pt x="1521" y="257"/>
                </a:lnTo>
                <a:lnTo>
                  <a:pt x="1522" y="255"/>
                </a:lnTo>
                <a:lnTo>
                  <a:pt x="1526" y="255"/>
                </a:lnTo>
                <a:lnTo>
                  <a:pt x="1530" y="255"/>
                </a:lnTo>
                <a:lnTo>
                  <a:pt x="1532" y="257"/>
                </a:lnTo>
                <a:lnTo>
                  <a:pt x="1538" y="263"/>
                </a:lnTo>
                <a:lnTo>
                  <a:pt x="1534" y="273"/>
                </a:lnTo>
                <a:lnTo>
                  <a:pt x="1530" y="280"/>
                </a:lnTo>
                <a:lnTo>
                  <a:pt x="1528" y="278"/>
                </a:lnTo>
                <a:lnTo>
                  <a:pt x="1526" y="294"/>
                </a:lnTo>
                <a:lnTo>
                  <a:pt x="1526" y="299"/>
                </a:lnTo>
                <a:lnTo>
                  <a:pt x="1528" y="298"/>
                </a:lnTo>
                <a:lnTo>
                  <a:pt x="1530" y="290"/>
                </a:lnTo>
                <a:lnTo>
                  <a:pt x="1530" y="298"/>
                </a:lnTo>
                <a:lnTo>
                  <a:pt x="1528" y="309"/>
                </a:lnTo>
                <a:lnTo>
                  <a:pt x="1524" y="322"/>
                </a:lnTo>
                <a:lnTo>
                  <a:pt x="1522" y="326"/>
                </a:lnTo>
                <a:lnTo>
                  <a:pt x="1524" y="326"/>
                </a:lnTo>
                <a:lnTo>
                  <a:pt x="1526" y="324"/>
                </a:lnTo>
                <a:lnTo>
                  <a:pt x="1528" y="324"/>
                </a:lnTo>
                <a:lnTo>
                  <a:pt x="1526" y="338"/>
                </a:lnTo>
                <a:lnTo>
                  <a:pt x="1524" y="347"/>
                </a:lnTo>
                <a:lnTo>
                  <a:pt x="1524" y="357"/>
                </a:lnTo>
                <a:lnTo>
                  <a:pt x="1526" y="359"/>
                </a:lnTo>
                <a:lnTo>
                  <a:pt x="1526" y="357"/>
                </a:lnTo>
                <a:lnTo>
                  <a:pt x="1528" y="349"/>
                </a:lnTo>
                <a:lnTo>
                  <a:pt x="1530" y="324"/>
                </a:lnTo>
                <a:lnTo>
                  <a:pt x="1532" y="321"/>
                </a:lnTo>
                <a:lnTo>
                  <a:pt x="1536" y="340"/>
                </a:lnTo>
                <a:lnTo>
                  <a:pt x="1536" y="342"/>
                </a:lnTo>
                <a:lnTo>
                  <a:pt x="1534" y="340"/>
                </a:lnTo>
                <a:lnTo>
                  <a:pt x="1534" y="338"/>
                </a:lnTo>
                <a:lnTo>
                  <a:pt x="1532" y="338"/>
                </a:lnTo>
                <a:lnTo>
                  <a:pt x="1530" y="361"/>
                </a:lnTo>
                <a:lnTo>
                  <a:pt x="1530" y="363"/>
                </a:lnTo>
                <a:lnTo>
                  <a:pt x="1536" y="359"/>
                </a:lnTo>
                <a:lnTo>
                  <a:pt x="1536" y="357"/>
                </a:lnTo>
                <a:lnTo>
                  <a:pt x="1544" y="353"/>
                </a:lnTo>
                <a:lnTo>
                  <a:pt x="1547" y="347"/>
                </a:lnTo>
                <a:lnTo>
                  <a:pt x="1547" y="340"/>
                </a:lnTo>
                <a:lnTo>
                  <a:pt x="1546" y="322"/>
                </a:lnTo>
                <a:lnTo>
                  <a:pt x="1547" y="315"/>
                </a:lnTo>
                <a:lnTo>
                  <a:pt x="1547" y="307"/>
                </a:lnTo>
                <a:lnTo>
                  <a:pt x="1547" y="305"/>
                </a:lnTo>
                <a:lnTo>
                  <a:pt x="1551" y="303"/>
                </a:lnTo>
                <a:lnTo>
                  <a:pt x="1555" y="301"/>
                </a:lnTo>
                <a:lnTo>
                  <a:pt x="1557" y="301"/>
                </a:lnTo>
                <a:lnTo>
                  <a:pt x="1555" y="299"/>
                </a:lnTo>
                <a:lnTo>
                  <a:pt x="1553" y="299"/>
                </a:lnTo>
                <a:lnTo>
                  <a:pt x="1546" y="301"/>
                </a:lnTo>
                <a:lnTo>
                  <a:pt x="1544" y="298"/>
                </a:lnTo>
                <a:lnTo>
                  <a:pt x="1549" y="296"/>
                </a:lnTo>
                <a:lnTo>
                  <a:pt x="1544" y="296"/>
                </a:lnTo>
                <a:lnTo>
                  <a:pt x="1538" y="288"/>
                </a:lnTo>
                <a:lnTo>
                  <a:pt x="1542" y="286"/>
                </a:lnTo>
                <a:lnTo>
                  <a:pt x="1544" y="282"/>
                </a:lnTo>
                <a:lnTo>
                  <a:pt x="1544" y="280"/>
                </a:lnTo>
                <a:lnTo>
                  <a:pt x="1542" y="282"/>
                </a:lnTo>
                <a:lnTo>
                  <a:pt x="1538" y="286"/>
                </a:lnTo>
                <a:lnTo>
                  <a:pt x="1536" y="286"/>
                </a:lnTo>
                <a:lnTo>
                  <a:pt x="1538" y="282"/>
                </a:lnTo>
                <a:lnTo>
                  <a:pt x="1542" y="276"/>
                </a:lnTo>
                <a:lnTo>
                  <a:pt x="1542" y="274"/>
                </a:lnTo>
                <a:lnTo>
                  <a:pt x="1540" y="278"/>
                </a:lnTo>
                <a:lnTo>
                  <a:pt x="1536" y="282"/>
                </a:lnTo>
                <a:lnTo>
                  <a:pt x="1534" y="282"/>
                </a:lnTo>
                <a:lnTo>
                  <a:pt x="1536" y="274"/>
                </a:lnTo>
                <a:lnTo>
                  <a:pt x="1540" y="265"/>
                </a:lnTo>
                <a:lnTo>
                  <a:pt x="1544" y="267"/>
                </a:lnTo>
                <a:lnTo>
                  <a:pt x="1546" y="273"/>
                </a:lnTo>
                <a:lnTo>
                  <a:pt x="1546" y="282"/>
                </a:lnTo>
                <a:lnTo>
                  <a:pt x="1547" y="284"/>
                </a:lnTo>
                <a:lnTo>
                  <a:pt x="1553" y="286"/>
                </a:lnTo>
                <a:lnTo>
                  <a:pt x="1555" y="288"/>
                </a:lnTo>
                <a:lnTo>
                  <a:pt x="1555" y="290"/>
                </a:lnTo>
                <a:lnTo>
                  <a:pt x="1553" y="286"/>
                </a:lnTo>
                <a:lnTo>
                  <a:pt x="1563" y="286"/>
                </a:lnTo>
                <a:lnTo>
                  <a:pt x="1559" y="288"/>
                </a:lnTo>
                <a:lnTo>
                  <a:pt x="1555" y="290"/>
                </a:lnTo>
                <a:lnTo>
                  <a:pt x="1559" y="305"/>
                </a:lnTo>
                <a:lnTo>
                  <a:pt x="1561" y="330"/>
                </a:lnTo>
                <a:lnTo>
                  <a:pt x="1561" y="376"/>
                </a:lnTo>
                <a:lnTo>
                  <a:pt x="1563" y="388"/>
                </a:lnTo>
                <a:lnTo>
                  <a:pt x="1565" y="392"/>
                </a:lnTo>
                <a:lnTo>
                  <a:pt x="1569" y="394"/>
                </a:lnTo>
                <a:lnTo>
                  <a:pt x="1572" y="395"/>
                </a:lnTo>
                <a:lnTo>
                  <a:pt x="1574" y="399"/>
                </a:lnTo>
                <a:lnTo>
                  <a:pt x="1576" y="407"/>
                </a:lnTo>
                <a:lnTo>
                  <a:pt x="1576" y="415"/>
                </a:lnTo>
                <a:lnTo>
                  <a:pt x="1572" y="418"/>
                </a:lnTo>
                <a:lnTo>
                  <a:pt x="1569" y="422"/>
                </a:lnTo>
                <a:lnTo>
                  <a:pt x="1567" y="426"/>
                </a:lnTo>
                <a:lnTo>
                  <a:pt x="1569" y="428"/>
                </a:lnTo>
                <a:lnTo>
                  <a:pt x="1570" y="432"/>
                </a:lnTo>
                <a:lnTo>
                  <a:pt x="1570" y="440"/>
                </a:lnTo>
                <a:lnTo>
                  <a:pt x="1572" y="447"/>
                </a:lnTo>
                <a:lnTo>
                  <a:pt x="1569" y="447"/>
                </a:lnTo>
                <a:lnTo>
                  <a:pt x="1567" y="449"/>
                </a:lnTo>
                <a:lnTo>
                  <a:pt x="1569" y="455"/>
                </a:lnTo>
                <a:lnTo>
                  <a:pt x="1570" y="459"/>
                </a:lnTo>
                <a:lnTo>
                  <a:pt x="1572" y="461"/>
                </a:lnTo>
                <a:lnTo>
                  <a:pt x="1578" y="461"/>
                </a:lnTo>
                <a:lnTo>
                  <a:pt x="1584" y="457"/>
                </a:lnTo>
                <a:lnTo>
                  <a:pt x="1586" y="453"/>
                </a:lnTo>
                <a:lnTo>
                  <a:pt x="1584" y="443"/>
                </a:lnTo>
                <a:lnTo>
                  <a:pt x="1582" y="440"/>
                </a:lnTo>
                <a:lnTo>
                  <a:pt x="1590" y="438"/>
                </a:lnTo>
                <a:lnTo>
                  <a:pt x="1594" y="436"/>
                </a:lnTo>
                <a:lnTo>
                  <a:pt x="1595" y="438"/>
                </a:lnTo>
                <a:lnTo>
                  <a:pt x="1594" y="451"/>
                </a:lnTo>
                <a:lnTo>
                  <a:pt x="1594" y="455"/>
                </a:lnTo>
                <a:lnTo>
                  <a:pt x="1595" y="457"/>
                </a:lnTo>
                <a:lnTo>
                  <a:pt x="1595" y="455"/>
                </a:lnTo>
                <a:lnTo>
                  <a:pt x="1603" y="445"/>
                </a:lnTo>
                <a:lnTo>
                  <a:pt x="1601" y="445"/>
                </a:lnTo>
                <a:lnTo>
                  <a:pt x="1599" y="442"/>
                </a:lnTo>
                <a:lnTo>
                  <a:pt x="1601" y="434"/>
                </a:lnTo>
                <a:lnTo>
                  <a:pt x="1599" y="434"/>
                </a:lnTo>
                <a:lnTo>
                  <a:pt x="1599" y="426"/>
                </a:lnTo>
                <a:lnTo>
                  <a:pt x="1605" y="417"/>
                </a:lnTo>
                <a:lnTo>
                  <a:pt x="1603" y="411"/>
                </a:lnTo>
                <a:lnTo>
                  <a:pt x="1603" y="407"/>
                </a:lnTo>
                <a:lnTo>
                  <a:pt x="1603" y="411"/>
                </a:lnTo>
                <a:lnTo>
                  <a:pt x="1599" y="415"/>
                </a:lnTo>
                <a:lnTo>
                  <a:pt x="1599" y="413"/>
                </a:lnTo>
                <a:lnTo>
                  <a:pt x="1599" y="407"/>
                </a:lnTo>
                <a:lnTo>
                  <a:pt x="1599" y="394"/>
                </a:lnTo>
                <a:lnTo>
                  <a:pt x="1597" y="392"/>
                </a:lnTo>
                <a:lnTo>
                  <a:pt x="1597" y="394"/>
                </a:lnTo>
                <a:lnTo>
                  <a:pt x="1595" y="411"/>
                </a:lnTo>
                <a:lnTo>
                  <a:pt x="1594" y="420"/>
                </a:lnTo>
                <a:lnTo>
                  <a:pt x="1592" y="420"/>
                </a:lnTo>
                <a:lnTo>
                  <a:pt x="1588" y="418"/>
                </a:lnTo>
                <a:lnTo>
                  <a:pt x="1584" y="415"/>
                </a:lnTo>
                <a:lnTo>
                  <a:pt x="1584" y="407"/>
                </a:lnTo>
                <a:lnTo>
                  <a:pt x="1586" y="403"/>
                </a:lnTo>
                <a:lnTo>
                  <a:pt x="1588" y="403"/>
                </a:lnTo>
                <a:lnTo>
                  <a:pt x="1590" y="405"/>
                </a:lnTo>
                <a:lnTo>
                  <a:pt x="1592" y="405"/>
                </a:lnTo>
                <a:lnTo>
                  <a:pt x="1592" y="403"/>
                </a:lnTo>
                <a:lnTo>
                  <a:pt x="1590" y="394"/>
                </a:lnTo>
                <a:lnTo>
                  <a:pt x="1584" y="363"/>
                </a:lnTo>
                <a:lnTo>
                  <a:pt x="1582" y="346"/>
                </a:lnTo>
                <a:lnTo>
                  <a:pt x="1584" y="349"/>
                </a:lnTo>
                <a:lnTo>
                  <a:pt x="1588" y="355"/>
                </a:lnTo>
                <a:lnTo>
                  <a:pt x="1592" y="357"/>
                </a:lnTo>
                <a:lnTo>
                  <a:pt x="1592" y="353"/>
                </a:lnTo>
                <a:lnTo>
                  <a:pt x="1590" y="342"/>
                </a:lnTo>
                <a:lnTo>
                  <a:pt x="1588" y="336"/>
                </a:lnTo>
                <a:lnTo>
                  <a:pt x="1590" y="326"/>
                </a:lnTo>
                <a:lnTo>
                  <a:pt x="1590" y="324"/>
                </a:lnTo>
                <a:lnTo>
                  <a:pt x="1592" y="328"/>
                </a:lnTo>
                <a:lnTo>
                  <a:pt x="1594" y="340"/>
                </a:lnTo>
                <a:lnTo>
                  <a:pt x="1595" y="340"/>
                </a:lnTo>
                <a:lnTo>
                  <a:pt x="1597" y="334"/>
                </a:lnTo>
                <a:lnTo>
                  <a:pt x="1595" y="334"/>
                </a:lnTo>
                <a:lnTo>
                  <a:pt x="1595" y="328"/>
                </a:lnTo>
                <a:lnTo>
                  <a:pt x="1594" y="324"/>
                </a:lnTo>
                <a:lnTo>
                  <a:pt x="1594" y="319"/>
                </a:lnTo>
                <a:lnTo>
                  <a:pt x="1595" y="319"/>
                </a:lnTo>
                <a:lnTo>
                  <a:pt x="1597" y="321"/>
                </a:lnTo>
                <a:lnTo>
                  <a:pt x="1599" y="321"/>
                </a:lnTo>
                <a:lnTo>
                  <a:pt x="1599" y="319"/>
                </a:lnTo>
                <a:lnTo>
                  <a:pt x="1597" y="309"/>
                </a:lnTo>
                <a:lnTo>
                  <a:pt x="1595" y="309"/>
                </a:lnTo>
                <a:lnTo>
                  <a:pt x="1595" y="307"/>
                </a:lnTo>
                <a:lnTo>
                  <a:pt x="1594" y="307"/>
                </a:lnTo>
                <a:lnTo>
                  <a:pt x="1594" y="311"/>
                </a:lnTo>
                <a:lnTo>
                  <a:pt x="1588" y="298"/>
                </a:lnTo>
                <a:lnTo>
                  <a:pt x="1590" y="299"/>
                </a:lnTo>
                <a:lnTo>
                  <a:pt x="1594" y="301"/>
                </a:lnTo>
                <a:lnTo>
                  <a:pt x="1595" y="301"/>
                </a:lnTo>
                <a:lnTo>
                  <a:pt x="1597" y="299"/>
                </a:lnTo>
                <a:lnTo>
                  <a:pt x="1597" y="296"/>
                </a:lnTo>
                <a:lnTo>
                  <a:pt x="1599" y="296"/>
                </a:lnTo>
                <a:lnTo>
                  <a:pt x="1601" y="299"/>
                </a:lnTo>
                <a:lnTo>
                  <a:pt x="1607" y="286"/>
                </a:lnTo>
                <a:lnTo>
                  <a:pt x="1607" y="280"/>
                </a:lnTo>
                <a:lnTo>
                  <a:pt x="1607" y="273"/>
                </a:lnTo>
                <a:lnTo>
                  <a:pt x="1607" y="261"/>
                </a:lnTo>
                <a:lnTo>
                  <a:pt x="1607" y="259"/>
                </a:lnTo>
                <a:lnTo>
                  <a:pt x="1611" y="257"/>
                </a:lnTo>
                <a:lnTo>
                  <a:pt x="1622" y="261"/>
                </a:lnTo>
                <a:lnTo>
                  <a:pt x="1624" y="261"/>
                </a:lnTo>
                <a:lnTo>
                  <a:pt x="1624" y="257"/>
                </a:lnTo>
                <a:lnTo>
                  <a:pt x="1617" y="246"/>
                </a:lnTo>
                <a:lnTo>
                  <a:pt x="1615" y="242"/>
                </a:lnTo>
                <a:lnTo>
                  <a:pt x="1617" y="240"/>
                </a:lnTo>
                <a:lnTo>
                  <a:pt x="1618" y="240"/>
                </a:lnTo>
                <a:lnTo>
                  <a:pt x="1624" y="242"/>
                </a:lnTo>
                <a:lnTo>
                  <a:pt x="1459" y="129"/>
                </a:lnTo>
                <a:lnTo>
                  <a:pt x="8" y="411"/>
                </a:lnTo>
                <a:lnTo>
                  <a:pt x="8" y="407"/>
                </a:lnTo>
                <a:lnTo>
                  <a:pt x="10" y="405"/>
                </a:lnTo>
                <a:lnTo>
                  <a:pt x="10" y="409"/>
                </a:lnTo>
                <a:lnTo>
                  <a:pt x="8" y="411"/>
                </a:lnTo>
                <a:lnTo>
                  <a:pt x="1459" y="129"/>
                </a:lnTo>
                <a:lnTo>
                  <a:pt x="10" y="632"/>
                </a:lnTo>
                <a:lnTo>
                  <a:pt x="10" y="630"/>
                </a:lnTo>
                <a:lnTo>
                  <a:pt x="11" y="645"/>
                </a:lnTo>
                <a:lnTo>
                  <a:pt x="10" y="632"/>
                </a:lnTo>
                <a:lnTo>
                  <a:pt x="1459" y="129"/>
                </a:lnTo>
                <a:lnTo>
                  <a:pt x="34" y="651"/>
                </a:lnTo>
                <a:lnTo>
                  <a:pt x="33" y="643"/>
                </a:lnTo>
                <a:lnTo>
                  <a:pt x="34" y="647"/>
                </a:lnTo>
                <a:lnTo>
                  <a:pt x="34" y="651"/>
                </a:lnTo>
                <a:lnTo>
                  <a:pt x="1459" y="129"/>
                </a:lnTo>
                <a:lnTo>
                  <a:pt x="42" y="430"/>
                </a:lnTo>
                <a:lnTo>
                  <a:pt x="42" y="428"/>
                </a:lnTo>
                <a:lnTo>
                  <a:pt x="44" y="434"/>
                </a:lnTo>
                <a:lnTo>
                  <a:pt x="42" y="436"/>
                </a:lnTo>
                <a:lnTo>
                  <a:pt x="44" y="434"/>
                </a:lnTo>
                <a:lnTo>
                  <a:pt x="44" y="443"/>
                </a:lnTo>
                <a:lnTo>
                  <a:pt x="42" y="438"/>
                </a:lnTo>
                <a:lnTo>
                  <a:pt x="40" y="434"/>
                </a:lnTo>
                <a:lnTo>
                  <a:pt x="42" y="430"/>
                </a:lnTo>
                <a:lnTo>
                  <a:pt x="1459" y="129"/>
                </a:lnTo>
                <a:lnTo>
                  <a:pt x="44" y="570"/>
                </a:lnTo>
                <a:lnTo>
                  <a:pt x="44" y="578"/>
                </a:lnTo>
                <a:lnTo>
                  <a:pt x="42" y="562"/>
                </a:lnTo>
                <a:lnTo>
                  <a:pt x="44" y="568"/>
                </a:lnTo>
                <a:lnTo>
                  <a:pt x="44" y="570"/>
                </a:lnTo>
                <a:lnTo>
                  <a:pt x="1459" y="129"/>
                </a:lnTo>
                <a:lnTo>
                  <a:pt x="44" y="641"/>
                </a:lnTo>
                <a:lnTo>
                  <a:pt x="44" y="639"/>
                </a:lnTo>
                <a:lnTo>
                  <a:pt x="46" y="620"/>
                </a:lnTo>
                <a:lnTo>
                  <a:pt x="46" y="630"/>
                </a:lnTo>
                <a:lnTo>
                  <a:pt x="46" y="634"/>
                </a:lnTo>
                <a:lnTo>
                  <a:pt x="46" y="637"/>
                </a:lnTo>
                <a:lnTo>
                  <a:pt x="44" y="641"/>
                </a:lnTo>
                <a:lnTo>
                  <a:pt x="1459" y="129"/>
                </a:lnTo>
                <a:lnTo>
                  <a:pt x="46" y="562"/>
                </a:lnTo>
                <a:lnTo>
                  <a:pt x="46" y="564"/>
                </a:lnTo>
                <a:lnTo>
                  <a:pt x="44" y="553"/>
                </a:lnTo>
                <a:lnTo>
                  <a:pt x="46" y="516"/>
                </a:lnTo>
                <a:lnTo>
                  <a:pt x="46" y="562"/>
                </a:lnTo>
                <a:lnTo>
                  <a:pt x="1459" y="129"/>
                </a:lnTo>
                <a:lnTo>
                  <a:pt x="50" y="584"/>
                </a:lnTo>
                <a:lnTo>
                  <a:pt x="48" y="568"/>
                </a:lnTo>
                <a:lnTo>
                  <a:pt x="48" y="514"/>
                </a:lnTo>
                <a:lnTo>
                  <a:pt x="44" y="457"/>
                </a:lnTo>
                <a:lnTo>
                  <a:pt x="46" y="455"/>
                </a:lnTo>
                <a:lnTo>
                  <a:pt x="46" y="451"/>
                </a:lnTo>
                <a:lnTo>
                  <a:pt x="50" y="513"/>
                </a:lnTo>
                <a:lnTo>
                  <a:pt x="52" y="545"/>
                </a:lnTo>
                <a:lnTo>
                  <a:pt x="50" y="584"/>
                </a:lnTo>
                <a:lnTo>
                  <a:pt x="1459" y="129"/>
                </a:lnTo>
                <a:lnTo>
                  <a:pt x="1557" y="1098"/>
                </a:lnTo>
                <a:lnTo>
                  <a:pt x="1559" y="1100"/>
                </a:lnTo>
                <a:lnTo>
                  <a:pt x="1557" y="1104"/>
                </a:lnTo>
                <a:lnTo>
                  <a:pt x="1555" y="1102"/>
                </a:lnTo>
                <a:lnTo>
                  <a:pt x="1557" y="1098"/>
                </a:lnTo>
                <a:lnTo>
                  <a:pt x="1459" y="129"/>
                </a:lnTo>
                <a:lnTo>
                  <a:pt x="1555" y="1098"/>
                </a:lnTo>
                <a:lnTo>
                  <a:pt x="1557" y="1098"/>
                </a:lnTo>
                <a:lnTo>
                  <a:pt x="1555" y="1102"/>
                </a:lnTo>
                <a:lnTo>
                  <a:pt x="1553" y="1100"/>
                </a:lnTo>
                <a:lnTo>
                  <a:pt x="1555" y="1098"/>
                </a:lnTo>
                <a:lnTo>
                  <a:pt x="1459" y="129"/>
                </a:lnTo>
                <a:lnTo>
                  <a:pt x="1559" y="668"/>
                </a:lnTo>
                <a:lnTo>
                  <a:pt x="1561" y="676"/>
                </a:lnTo>
                <a:lnTo>
                  <a:pt x="1559" y="680"/>
                </a:lnTo>
                <a:lnTo>
                  <a:pt x="1561" y="676"/>
                </a:lnTo>
                <a:lnTo>
                  <a:pt x="1563" y="678"/>
                </a:lnTo>
                <a:lnTo>
                  <a:pt x="1559" y="687"/>
                </a:lnTo>
                <a:lnTo>
                  <a:pt x="1557" y="699"/>
                </a:lnTo>
                <a:lnTo>
                  <a:pt x="1555" y="699"/>
                </a:lnTo>
                <a:lnTo>
                  <a:pt x="1559" y="680"/>
                </a:lnTo>
                <a:lnTo>
                  <a:pt x="1555" y="689"/>
                </a:lnTo>
                <a:lnTo>
                  <a:pt x="1553" y="697"/>
                </a:lnTo>
                <a:lnTo>
                  <a:pt x="1551" y="695"/>
                </a:lnTo>
                <a:lnTo>
                  <a:pt x="1551" y="689"/>
                </a:lnTo>
                <a:lnTo>
                  <a:pt x="1553" y="680"/>
                </a:lnTo>
                <a:lnTo>
                  <a:pt x="1559" y="668"/>
                </a:lnTo>
                <a:lnTo>
                  <a:pt x="1459" y="129"/>
                </a:lnTo>
                <a:lnTo>
                  <a:pt x="1549" y="741"/>
                </a:lnTo>
                <a:lnTo>
                  <a:pt x="1547" y="751"/>
                </a:lnTo>
                <a:lnTo>
                  <a:pt x="1546" y="749"/>
                </a:lnTo>
                <a:lnTo>
                  <a:pt x="1546" y="745"/>
                </a:lnTo>
                <a:lnTo>
                  <a:pt x="1549" y="741"/>
                </a:lnTo>
                <a:lnTo>
                  <a:pt x="1459" y="129"/>
                </a:lnTo>
                <a:lnTo>
                  <a:pt x="1490" y="912"/>
                </a:lnTo>
                <a:lnTo>
                  <a:pt x="1492" y="908"/>
                </a:lnTo>
                <a:lnTo>
                  <a:pt x="1494" y="904"/>
                </a:lnTo>
                <a:lnTo>
                  <a:pt x="1498" y="904"/>
                </a:lnTo>
                <a:lnTo>
                  <a:pt x="1498" y="906"/>
                </a:lnTo>
                <a:lnTo>
                  <a:pt x="1494" y="910"/>
                </a:lnTo>
                <a:lnTo>
                  <a:pt x="1492" y="912"/>
                </a:lnTo>
                <a:lnTo>
                  <a:pt x="1490" y="912"/>
                </a:lnTo>
                <a:lnTo>
                  <a:pt x="1459" y="129"/>
                </a:lnTo>
                <a:lnTo>
                  <a:pt x="1488" y="914"/>
                </a:lnTo>
                <a:lnTo>
                  <a:pt x="1492" y="918"/>
                </a:lnTo>
                <a:lnTo>
                  <a:pt x="1492" y="920"/>
                </a:lnTo>
                <a:lnTo>
                  <a:pt x="1490" y="922"/>
                </a:lnTo>
                <a:lnTo>
                  <a:pt x="1492" y="920"/>
                </a:lnTo>
                <a:lnTo>
                  <a:pt x="1492" y="922"/>
                </a:lnTo>
                <a:lnTo>
                  <a:pt x="1488" y="923"/>
                </a:lnTo>
                <a:lnTo>
                  <a:pt x="1492" y="927"/>
                </a:lnTo>
                <a:lnTo>
                  <a:pt x="1496" y="922"/>
                </a:lnTo>
                <a:lnTo>
                  <a:pt x="1498" y="918"/>
                </a:lnTo>
                <a:lnTo>
                  <a:pt x="1496" y="918"/>
                </a:lnTo>
                <a:lnTo>
                  <a:pt x="1498" y="916"/>
                </a:lnTo>
                <a:lnTo>
                  <a:pt x="1498" y="923"/>
                </a:lnTo>
                <a:lnTo>
                  <a:pt x="1498" y="927"/>
                </a:lnTo>
                <a:lnTo>
                  <a:pt x="1496" y="929"/>
                </a:lnTo>
                <a:lnTo>
                  <a:pt x="1496" y="933"/>
                </a:lnTo>
                <a:lnTo>
                  <a:pt x="1494" y="937"/>
                </a:lnTo>
                <a:lnTo>
                  <a:pt x="1496" y="939"/>
                </a:lnTo>
                <a:lnTo>
                  <a:pt x="1492" y="946"/>
                </a:lnTo>
                <a:lnTo>
                  <a:pt x="1490" y="946"/>
                </a:lnTo>
                <a:lnTo>
                  <a:pt x="1488" y="927"/>
                </a:lnTo>
                <a:lnTo>
                  <a:pt x="1488" y="914"/>
                </a:lnTo>
                <a:lnTo>
                  <a:pt x="1459" y="129"/>
                </a:lnTo>
                <a:lnTo>
                  <a:pt x="1455" y="136"/>
                </a:lnTo>
                <a:lnTo>
                  <a:pt x="1448" y="134"/>
                </a:lnTo>
                <a:lnTo>
                  <a:pt x="1453" y="138"/>
                </a:lnTo>
                <a:lnTo>
                  <a:pt x="1451" y="138"/>
                </a:lnTo>
                <a:lnTo>
                  <a:pt x="1434" y="119"/>
                </a:lnTo>
                <a:lnTo>
                  <a:pt x="1421" y="102"/>
                </a:lnTo>
                <a:lnTo>
                  <a:pt x="1421" y="100"/>
                </a:lnTo>
                <a:lnTo>
                  <a:pt x="1421" y="98"/>
                </a:lnTo>
                <a:lnTo>
                  <a:pt x="1425" y="100"/>
                </a:lnTo>
                <a:lnTo>
                  <a:pt x="1426" y="102"/>
                </a:lnTo>
                <a:lnTo>
                  <a:pt x="1440" y="119"/>
                </a:lnTo>
                <a:lnTo>
                  <a:pt x="1440" y="121"/>
                </a:lnTo>
                <a:lnTo>
                  <a:pt x="1442" y="121"/>
                </a:lnTo>
                <a:lnTo>
                  <a:pt x="1450" y="130"/>
                </a:lnTo>
                <a:lnTo>
                  <a:pt x="1457" y="136"/>
                </a:lnTo>
                <a:lnTo>
                  <a:pt x="1455" y="136"/>
                </a:lnTo>
                <a:lnTo>
                  <a:pt x="1459" y="129"/>
                </a:lnTo>
                <a:lnTo>
                  <a:pt x="1423" y="98"/>
                </a:lnTo>
                <a:lnTo>
                  <a:pt x="1425" y="98"/>
                </a:lnTo>
                <a:lnTo>
                  <a:pt x="1425" y="100"/>
                </a:lnTo>
                <a:lnTo>
                  <a:pt x="1423" y="98"/>
                </a:lnTo>
                <a:lnTo>
                  <a:pt x="1459" y="129"/>
                </a:lnTo>
                <a:lnTo>
                  <a:pt x="1473" y="152"/>
                </a:lnTo>
                <a:lnTo>
                  <a:pt x="1471" y="152"/>
                </a:lnTo>
                <a:lnTo>
                  <a:pt x="1469" y="152"/>
                </a:lnTo>
                <a:lnTo>
                  <a:pt x="1463" y="152"/>
                </a:lnTo>
                <a:lnTo>
                  <a:pt x="1461" y="150"/>
                </a:lnTo>
                <a:lnTo>
                  <a:pt x="1459" y="146"/>
                </a:lnTo>
                <a:lnTo>
                  <a:pt x="1463" y="146"/>
                </a:lnTo>
                <a:lnTo>
                  <a:pt x="1463" y="144"/>
                </a:lnTo>
                <a:lnTo>
                  <a:pt x="1459" y="142"/>
                </a:lnTo>
                <a:lnTo>
                  <a:pt x="1461" y="142"/>
                </a:lnTo>
                <a:lnTo>
                  <a:pt x="1459" y="142"/>
                </a:lnTo>
                <a:lnTo>
                  <a:pt x="1461" y="140"/>
                </a:lnTo>
                <a:lnTo>
                  <a:pt x="1461" y="138"/>
                </a:lnTo>
                <a:lnTo>
                  <a:pt x="1469" y="148"/>
                </a:lnTo>
                <a:lnTo>
                  <a:pt x="1473" y="150"/>
                </a:lnTo>
                <a:lnTo>
                  <a:pt x="1473" y="152"/>
                </a:lnTo>
                <a:lnTo>
                  <a:pt x="1459" y="129"/>
                </a:lnTo>
                <a:lnTo>
                  <a:pt x="1471" y="140"/>
                </a:lnTo>
                <a:lnTo>
                  <a:pt x="1474" y="146"/>
                </a:lnTo>
                <a:lnTo>
                  <a:pt x="1459" y="134"/>
                </a:lnTo>
                <a:lnTo>
                  <a:pt x="1444" y="121"/>
                </a:lnTo>
                <a:lnTo>
                  <a:pt x="1446" y="121"/>
                </a:lnTo>
                <a:lnTo>
                  <a:pt x="1448" y="121"/>
                </a:lnTo>
                <a:lnTo>
                  <a:pt x="1446" y="121"/>
                </a:lnTo>
                <a:lnTo>
                  <a:pt x="1446" y="119"/>
                </a:lnTo>
                <a:lnTo>
                  <a:pt x="1444" y="119"/>
                </a:lnTo>
                <a:lnTo>
                  <a:pt x="1442" y="119"/>
                </a:lnTo>
                <a:lnTo>
                  <a:pt x="1442" y="121"/>
                </a:lnTo>
                <a:lnTo>
                  <a:pt x="1440" y="117"/>
                </a:lnTo>
                <a:lnTo>
                  <a:pt x="1436" y="111"/>
                </a:lnTo>
                <a:lnTo>
                  <a:pt x="1430" y="107"/>
                </a:lnTo>
                <a:lnTo>
                  <a:pt x="1428" y="102"/>
                </a:lnTo>
                <a:lnTo>
                  <a:pt x="1430" y="104"/>
                </a:lnTo>
                <a:lnTo>
                  <a:pt x="1432" y="106"/>
                </a:lnTo>
                <a:lnTo>
                  <a:pt x="1434" y="104"/>
                </a:lnTo>
                <a:lnTo>
                  <a:pt x="1438" y="106"/>
                </a:lnTo>
                <a:lnTo>
                  <a:pt x="1434" y="104"/>
                </a:lnTo>
                <a:lnTo>
                  <a:pt x="1434" y="100"/>
                </a:lnTo>
                <a:lnTo>
                  <a:pt x="1430" y="102"/>
                </a:lnTo>
                <a:lnTo>
                  <a:pt x="1428" y="100"/>
                </a:lnTo>
                <a:lnTo>
                  <a:pt x="1432" y="100"/>
                </a:lnTo>
                <a:lnTo>
                  <a:pt x="1430" y="100"/>
                </a:lnTo>
                <a:lnTo>
                  <a:pt x="1426" y="100"/>
                </a:lnTo>
                <a:lnTo>
                  <a:pt x="1425" y="100"/>
                </a:lnTo>
                <a:lnTo>
                  <a:pt x="1425" y="98"/>
                </a:lnTo>
                <a:lnTo>
                  <a:pt x="1426" y="100"/>
                </a:lnTo>
                <a:lnTo>
                  <a:pt x="1423" y="98"/>
                </a:lnTo>
                <a:lnTo>
                  <a:pt x="1423" y="96"/>
                </a:lnTo>
                <a:lnTo>
                  <a:pt x="1419" y="96"/>
                </a:lnTo>
                <a:lnTo>
                  <a:pt x="1415" y="94"/>
                </a:lnTo>
                <a:lnTo>
                  <a:pt x="1417" y="86"/>
                </a:lnTo>
                <a:lnTo>
                  <a:pt x="1417" y="84"/>
                </a:lnTo>
                <a:lnTo>
                  <a:pt x="1415" y="82"/>
                </a:lnTo>
                <a:lnTo>
                  <a:pt x="1415" y="84"/>
                </a:lnTo>
                <a:lnTo>
                  <a:pt x="1413" y="88"/>
                </a:lnTo>
                <a:lnTo>
                  <a:pt x="1407" y="82"/>
                </a:lnTo>
                <a:lnTo>
                  <a:pt x="1411" y="79"/>
                </a:lnTo>
                <a:lnTo>
                  <a:pt x="1417" y="82"/>
                </a:lnTo>
                <a:lnTo>
                  <a:pt x="1413" y="79"/>
                </a:lnTo>
                <a:lnTo>
                  <a:pt x="1415" y="73"/>
                </a:lnTo>
                <a:lnTo>
                  <a:pt x="1417" y="73"/>
                </a:lnTo>
                <a:lnTo>
                  <a:pt x="1436" y="96"/>
                </a:lnTo>
                <a:lnTo>
                  <a:pt x="1432" y="90"/>
                </a:lnTo>
                <a:lnTo>
                  <a:pt x="1426" y="81"/>
                </a:lnTo>
                <a:lnTo>
                  <a:pt x="1421" y="69"/>
                </a:lnTo>
                <a:lnTo>
                  <a:pt x="1421" y="67"/>
                </a:lnTo>
                <a:lnTo>
                  <a:pt x="1419" y="69"/>
                </a:lnTo>
                <a:lnTo>
                  <a:pt x="1419" y="65"/>
                </a:lnTo>
                <a:lnTo>
                  <a:pt x="1419" y="63"/>
                </a:lnTo>
                <a:lnTo>
                  <a:pt x="1417" y="63"/>
                </a:lnTo>
                <a:lnTo>
                  <a:pt x="1413" y="56"/>
                </a:lnTo>
                <a:lnTo>
                  <a:pt x="1413" y="54"/>
                </a:lnTo>
                <a:lnTo>
                  <a:pt x="1413" y="52"/>
                </a:lnTo>
                <a:lnTo>
                  <a:pt x="1411" y="54"/>
                </a:lnTo>
                <a:lnTo>
                  <a:pt x="1409" y="50"/>
                </a:lnTo>
                <a:lnTo>
                  <a:pt x="1409" y="48"/>
                </a:lnTo>
                <a:lnTo>
                  <a:pt x="1409" y="50"/>
                </a:lnTo>
                <a:lnTo>
                  <a:pt x="1407" y="48"/>
                </a:lnTo>
                <a:lnTo>
                  <a:pt x="1409" y="44"/>
                </a:lnTo>
                <a:lnTo>
                  <a:pt x="1421" y="59"/>
                </a:lnTo>
                <a:lnTo>
                  <a:pt x="1442" y="90"/>
                </a:lnTo>
                <a:lnTo>
                  <a:pt x="1461" y="111"/>
                </a:lnTo>
                <a:lnTo>
                  <a:pt x="1474" y="125"/>
                </a:lnTo>
                <a:lnTo>
                  <a:pt x="1486" y="132"/>
                </a:lnTo>
                <a:lnTo>
                  <a:pt x="1482" y="134"/>
                </a:lnTo>
                <a:lnTo>
                  <a:pt x="1478" y="142"/>
                </a:lnTo>
                <a:lnTo>
                  <a:pt x="1473" y="140"/>
                </a:lnTo>
                <a:lnTo>
                  <a:pt x="1471" y="140"/>
                </a:lnTo>
                <a:lnTo>
                  <a:pt x="1459" y="129"/>
                </a:lnTo>
                <a:lnTo>
                  <a:pt x="1428" y="100"/>
                </a:lnTo>
                <a:lnTo>
                  <a:pt x="1430" y="102"/>
                </a:lnTo>
                <a:lnTo>
                  <a:pt x="1428" y="102"/>
                </a:lnTo>
                <a:lnTo>
                  <a:pt x="1428" y="100"/>
                </a:lnTo>
                <a:lnTo>
                  <a:pt x="1459" y="129"/>
                </a:lnTo>
                <a:lnTo>
                  <a:pt x="1484" y="971"/>
                </a:lnTo>
                <a:lnTo>
                  <a:pt x="1482" y="973"/>
                </a:lnTo>
                <a:lnTo>
                  <a:pt x="1484" y="970"/>
                </a:lnTo>
                <a:lnTo>
                  <a:pt x="1484" y="971"/>
                </a:lnTo>
                <a:lnTo>
                  <a:pt x="1459" y="129"/>
                </a:lnTo>
                <a:lnTo>
                  <a:pt x="1486" y="964"/>
                </a:lnTo>
                <a:lnTo>
                  <a:pt x="1486" y="975"/>
                </a:lnTo>
                <a:lnTo>
                  <a:pt x="1484" y="970"/>
                </a:lnTo>
                <a:lnTo>
                  <a:pt x="1486" y="964"/>
                </a:lnTo>
                <a:lnTo>
                  <a:pt x="1459" y="129"/>
                </a:lnTo>
                <a:lnTo>
                  <a:pt x="1540" y="1075"/>
                </a:lnTo>
                <a:lnTo>
                  <a:pt x="1536" y="1073"/>
                </a:lnTo>
                <a:lnTo>
                  <a:pt x="1536" y="1069"/>
                </a:lnTo>
                <a:lnTo>
                  <a:pt x="1540" y="1064"/>
                </a:lnTo>
                <a:lnTo>
                  <a:pt x="1538" y="1066"/>
                </a:lnTo>
                <a:lnTo>
                  <a:pt x="1542" y="1064"/>
                </a:lnTo>
                <a:lnTo>
                  <a:pt x="1542" y="1069"/>
                </a:lnTo>
                <a:lnTo>
                  <a:pt x="1540" y="1075"/>
                </a:lnTo>
                <a:lnTo>
                  <a:pt x="1459" y="129"/>
                </a:lnTo>
                <a:lnTo>
                  <a:pt x="1542" y="1077"/>
                </a:lnTo>
                <a:lnTo>
                  <a:pt x="1544" y="1077"/>
                </a:lnTo>
                <a:lnTo>
                  <a:pt x="1544" y="1081"/>
                </a:lnTo>
                <a:lnTo>
                  <a:pt x="1544" y="1083"/>
                </a:lnTo>
                <a:lnTo>
                  <a:pt x="1542" y="1077"/>
                </a:lnTo>
                <a:lnTo>
                  <a:pt x="1459" y="129"/>
                </a:lnTo>
                <a:lnTo>
                  <a:pt x="1544" y="1006"/>
                </a:lnTo>
                <a:lnTo>
                  <a:pt x="1544" y="1004"/>
                </a:lnTo>
                <a:lnTo>
                  <a:pt x="1546" y="1004"/>
                </a:lnTo>
                <a:lnTo>
                  <a:pt x="1547" y="1002"/>
                </a:lnTo>
                <a:lnTo>
                  <a:pt x="1546" y="1004"/>
                </a:lnTo>
                <a:lnTo>
                  <a:pt x="1544" y="1006"/>
                </a:lnTo>
                <a:lnTo>
                  <a:pt x="1459" y="129"/>
                </a:lnTo>
                <a:lnTo>
                  <a:pt x="1549" y="1096"/>
                </a:lnTo>
                <a:lnTo>
                  <a:pt x="1546" y="1090"/>
                </a:lnTo>
                <a:lnTo>
                  <a:pt x="1547" y="1092"/>
                </a:lnTo>
                <a:lnTo>
                  <a:pt x="1549" y="1089"/>
                </a:lnTo>
                <a:lnTo>
                  <a:pt x="1549" y="1087"/>
                </a:lnTo>
                <a:lnTo>
                  <a:pt x="1549" y="1085"/>
                </a:lnTo>
                <a:lnTo>
                  <a:pt x="1546" y="1089"/>
                </a:lnTo>
                <a:lnTo>
                  <a:pt x="1544" y="1083"/>
                </a:lnTo>
                <a:lnTo>
                  <a:pt x="1546" y="1083"/>
                </a:lnTo>
                <a:lnTo>
                  <a:pt x="1546" y="1085"/>
                </a:lnTo>
                <a:lnTo>
                  <a:pt x="1547" y="1081"/>
                </a:lnTo>
                <a:lnTo>
                  <a:pt x="1549" y="1089"/>
                </a:lnTo>
                <a:lnTo>
                  <a:pt x="1549" y="1096"/>
                </a:lnTo>
                <a:lnTo>
                  <a:pt x="1459" y="129"/>
                </a:lnTo>
                <a:lnTo>
                  <a:pt x="1549" y="1042"/>
                </a:lnTo>
                <a:lnTo>
                  <a:pt x="1547" y="1046"/>
                </a:lnTo>
                <a:lnTo>
                  <a:pt x="1547" y="1044"/>
                </a:lnTo>
                <a:lnTo>
                  <a:pt x="1549" y="1042"/>
                </a:lnTo>
                <a:lnTo>
                  <a:pt x="1459" y="129"/>
                </a:lnTo>
                <a:lnTo>
                  <a:pt x="1536" y="948"/>
                </a:lnTo>
                <a:lnTo>
                  <a:pt x="1544" y="950"/>
                </a:lnTo>
                <a:lnTo>
                  <a:pt x="1549" y="948"/>
                </a:lnTo>
                <a:lnTo>
                  <a:pt x="1551" y="950"/>
                </a:lnTo>
                <a:lnTo>
                  <a:pt x="1553" y="952"/>
                </a:lnTo>
                <a:lnTo>
                  <a:pt x="1557" y="952"/>
                </a:lnTo>
                <a:lnTo>
                  <a:pt x="1557" y="958"/>
                </a:lnTo>
                <a:lnTo>
                  <a:pt x="1551" y="956"/>
                </a:lnTo>
                <a:lnTo>
                  <a:pt x="1547" y="956"/>
                </a:lnTo>
                <a:lnTo>
                  <a:pt x="1538" y="958"/>
                </a:lnTo>
                <a:lnTo>
                  <a:pt x="1538" y="954"/>
                </a:lnTo>
                <a:lnTo>
                  <a:pt x="1536" y="956"/>
                </a:lnTo>
                <a:lnTo>
                  <a:pt x="1536" y="954"/>
                </a:lnTo>
                <a:lnTo>
                  <a:pt x="1553" y="952"/>
                </a:lnTo>
                <a:lnTo>
                  <a:pt x="1536" y="952"/>
                </a:lnTo>
                <a:lnTo>
                  <a:pt x="1536" y="948"/>
                </a:lnTo>
                <a:lnTo>
                  <a:pt x="1459" y="129"/>
                </a:lnTo>
                <a:lnTo>
                  <a:pt x="1538" y="975"/>
                </a:lnTo>
                <a:lnTo>
                  <a:pt x="1540" y="977"/>
                </a:lnTo>
                <a:lnTo>
                  <a:pt x="1538" y="977"/>
                </a:lnTo>
                <a:lnTo>
                  <a:pt x="1538" y="975"/>
                </a:lnTo>
                <a:lnTo>
                  <a:pt x="1459" y="129"/>
                </a:lnTo>
                <a:lnTo>
                  <a:pt x="1536" y="975"/>
                </a:lnTo>
                <a:lnTo>
                  <a:pt x="1536" y="977"/>
                </a:lnTo>
                <a:lnTo>
                  <a:pt x="1534" y="977"/>
                </a:lnTo>
                <a:lnTo>
                  <a:pt x="1536" y="975"/>
                </a:lnTo>
                <a:lnTo>
                  <a:pt x="1459" y="129"/>
                </a:lnTo>
                <a:lnTo>
                  <a:pt x="1530" y="898"/>
                </a:lnTo>
                <a:lnTo>
                  <a:pt x="1530" y="900"/>
                </a:lnTo>
                <a:lnTo>
                  <a:pt x="1528" y="898"/>
                </a:lnTo>
                <a:lnTo>
                  <a:pt x="1530" y="898"/>
                </a:lnTo>
                <a:lnTo>
                  <a:pt x="1459" y="129"/>
                </a:lnTo>
                <a:lnTo>
                  <a:pt x="1517" y="996"/>
                </a:lnTo>
                <a:lnTo>
                  <a:pt x="1519" y="998"/>
                </a:lnTo>
                <a:lnTo>
                  <a:pt x="1522" y="1000"/>
                </a:lnTo>
                <a:lnTo>
                  <a:pt x="1524" y="1000"/>
                </a:lnTo>
                <a:lnTo>
                  <a:pt x="1524" y="998"/>
                </a:lnTo>
                <a:lnTo>
                  <a:pt x="1524" y="994"/>
                </a:lnTo>
                <a:lnTo>
                  <a:pt x="1526" y="987"/>
                </a:lnTo>
                <a:lnTo>
                  <a:pt x="1528" y="981"/>
                </a:lnTo>
                <a:lnTo>
                  <a:pt x="1532" y="981"/>
                </a:lnTo>
                <a:lnTo>
                  <a:pt x="1534" y="983"/>
                </a:lnTo>
                <a:lnTo>
                  <a:pt x="1532" y="989"/>
                </a:lnTo>
                <a:lnTo>
                  <a:pt x="1534" y="993"/>
                </a:lnTo>
                <a:lnTo>
                  <a:pt x="1536" y="991"/>
                </a:lnTo>
                <a:lnTo>
                  <a:pt x="1538" y="987"/>
                </a:lnTo>
                <a:lnTo>
                  <a:pt x="1540" y="983"/>
                </a:lnTo>
                <a:lnTo>
                  <a:pt x="1538" y="983"/>
                </a:lnTo>
                <a:lnTo>
                  <a:pt x="1540" y="981"/>
                </a:lnTo>
                <a:lnTo>
                  <a:pt x="1544" y="975"/>
                </a:lnTo>
                <a:lnTo>
                  <a:pt x="1544" y="970"/>
                </a:lnTo>
                <a:lnTo>
                  <a:pt x="1544" y="966"/>
                </a:lnTo>
                <a:lnTo>
                  <a:pt x="1542" y="970"/>
                </a:lnTo>
                <a:lnTo>
                  <a:pt x="1540" y="971"/>
                </a:lnTo>
                <a:lnTo>
                  <a:pt x="1538" y="968"/>
                </a:lnTo>
                <a:lnTo>
                  <a:pt x="1540" y="964"/>
                </a:lnTo>
                <a:lnTo>
                  <a:pt x="1538" y="966"/>
                </a:lnTo>
                <a:lnTo>
                  <a:pt x="1538" y="962"/>
                </a:lnTo>
                <a:lnTo>
                  <a:pt x="1555" y="962"/>
                </a:lnTo>
                <a:lnTo>
                  <a:pt x="1553" y="979"/>
                </a:lnTo>
                <a:lnTo>
                  <a:pt x="1549" y="996"/>
                </a:lnTo>
                <a:lnTo>
                  <a:pt x="1547" y="998"/>
                </a:lnTo>
                <a:lnTo>
                  <a:pt x="1547" y="996"/>
                </a:lnTo>
                <a:lnTo>
                  <a:pt x="1547" y="993"/>
                </a:lnTo>
                <a:lnTo>
                  <a:pt x="1547" y="987"/>
                </a:lnTo>
                <a:lnTo>
                  <a:pt x="1546" y="983"/>
                </a:lnTo>
                <a:lnTo>
                  <a:pt x="1544" y="985"/>
                </a:lnTo>
                <a:lnTo>
                  <a:pt x="1546" y="996"/>
                </a:lnTo>
                <a:lnTo>
                  <a:pt x="1546" y="1000"/>
                </a:lnTo>
                <a:lnTo>
                  <a:pt x="1544" y="1002"/>
                </a:lnTo>
                <a:lnTo>
                  <a:pt x="1542" y="1004"/>
                </a:lnTo>
                <a:lnTo>
                  <a:pt x="1532" y="1000"/>
                </a:lnTo>
                <a:lnTo>
                  <a:pt x="1530" y="1000"/>
                </a:lnTo>
                <a:lnTo>
                  <a:pt x="1530" y="1002"/>
                </a:lnTo>
                <a:lnTo>
                  <a:pt x="1532" y="1010"/>
                </a:lnTo>
                <a:lnTo>
                  <a:pt x="1532" y="1018"/>
                </a:lnTo>
                <a:lnTo>
                  <a:pt x="1530" y="1025"/>
                </a:lnTo>
                <a:lnTo>
                  <a:pt x="1528" y="1027"/>
                </a:lnTo>
                <a:lnTo>
                  <a:pt x="1528" y="1023"/>
                </a:lnTo>
                <a:lnTo>
                  <a:pt x="1528" y="1016"/>
                </a:lnTo>
                <a:lnTo>
                  <a:pt x="1526" y="1016"/>
                </a:lnTo>
                <a:lnTo>
                  <a:pt x="1524" y="1018"/>
                </a:lnTo>
                <a:lnTo>
                  <a:pt x="1522" y="1021"/>
                </a:lnTo>
                <a:lnTo>
                  <a:pt x="1522" y="1029"/>
                </a:lnTo>
                <a:lnTo>
                  <a:pt x="1521" y="1042"/>
                </a:lnTo>
                <a:lnTo>
                  <a:pt x="1522" y="1046"/>
                </a:lnTo>
                <a:lnTo>
                  <a:pt x="1522" y="1048"/>
                </a:lnTo>
                <a:lnTo>
                  <a:pt x="1521" y="1050"/>
                </a:lnTo>
                <a:lnTo>
                  <a:pt x="1519" y="1052"/>
                </a:lnTo>
                <a:lnTo>
                  <a:pt x="1517" y="1052"/>
                </a:lnTo>
                <a:lnTo>
                  <a:pt x="1515" y="1048"/>
                </a:lnTo>
                <a:lnTo>
                  <a:pt x="1511" y="1046"/>
                </a:lnTo>
                <a:lnTo>
                  <a:pt x="1507" y="1046"/>
                </a:lnTo>
                <a:lnTo>
                  <a:pt x="1505" y="1050"/>
                </a:lnTo>
                <a:lnTo>
                  <a:pt x="1503" y="1058"/>
                </a:lnTo>
                <a:lnTo>
                  <a:pt x="1499" y="1064"/>
                </a:lnTo>
                <a:lnTo>
                  <a:pt x="1496" y="1067"/>
                </a:lnTo>
                <a:lnTo>
                  <a:pt x="1494" y="1067"/>
                </a:lnTo>
                <a:lnTo>
                  <a:pt x="1496" y="1062"/>
                </a:lnTo>
                <a:lnTo>
                  <a:pt x="1498" y="1052"/>
                </a:lnTo>
                <a:lnTo>
                  <a:pt x="1496" y="1054"/>
                </a:lnTo>
                <a:lnTo>
                  <a:pt x="1492" y="1054"/>
                </a:lnTo>
                <a:lnTo>
                  <a:pt x="1490" y="1054"/>
                </a:lnTo>
                <a:lnTo>
                  <a:pt x="1488" y="1050"/>
                </a:lnTo>
                <a:lnTo>
                  <a:pt x="1490" y="1046"/>
                </a:lnTo>
                <a:lnTo>
                  <a:pt x="1492" y="1042"/>
                </a:lnTo>
                <a:lnTo>
                  <a:pt x="1496" y="1041"/>
                </a:lnTo>
                <a:lnTo>
                  <a:pt x="1501" y="1042"/>
                </a:lnTo>
                <a:lnTo>
                  <a:pt x="1505" y="1041"/>
                </a:lnTo>
                <a:lnTo>
                  <a:pt x="1505" y="1037"/>
                </a:lnTo>
                <a:lnTo>
                  <a:pt x="1505" y="1027"/>
                </a:lnTo>
                <a:lnTo>
                  <a:pt x="1505" y="1019"/>
                </a:lnTo>
                <a:lnTo>
                  <a:pt x="1507" y="1014"/>
                </a:lnTo>
                <a:lnTo>
                  <a:pt x="1505" y="1016"/>
                </a:lnTo>
                <a:lnTo>
                  <a:pt x="1499" y="1027"/>
                </a:lnTo>
                <a:lnTo>
                  <a:pt x="1498" y="1029"/>
                </a:lnTo>
                <a:lnTo>
                  <a:pt x="1498" y="1027"/>
                </a:lnTo>
                <a:lnTo>
                  <a:pt x="1496" y="1025"/>
                </a:lnTo>
                <a:lnTo>
                  <a:pt x="1494" y="1025"/>
                </a:lnTo>
                <a:lnTo>
                  <a:pt x="1496" y="1023"/>
                </a:lnTo>
                <a:lnTo>
                  <a:pt x="1499" y="1016"/>
                </a:lnTo>
                <a:lnTo>
                  <a:pt x="1501" y="1014"/>
                </a:lnTo>
                <a:lnTo>
                  <a:pt x="1503" y="1016"/>
                </a:lnTo>
                <a:lnTo>
                  <a:pt x="1505" y="1016"/>
                </a:lnTo>
                <a:lnTo>
                  <a:pt x="1507" y="1014"/>
                </a:lnTo>
                <a:lnTo>
                  <a:pt x="1513" y="1008"/>
                </a:lnTo>
                <a:lnTo>
                  <a:pt x="1517" y="1004"/>
                </a:lnTo>
                <a:lnTo>
                  <a:pt x="1515" y="1004"/>
                </a:lnTo>
                <a:lnTo>
                  <a:pt x="1494" y="1016"/>
                </a:lnTo>
                <a:lnTo>
                  <a:pt x="1486" y="1021"/>
                </a:lnTo>
                <a:lnTo>
                  <a:pt x="1490" y="1018"/>
                </a:lnTo>
                <a:lnTo>
                  <a:pt x="1490" y="1016"/>
                </a:lnTo>
                <a:lnTo>
                  <a:pt x="1496" y="1012"/>
                </a:lnTo>
                <a:lnTo>
                  <a:pt x="1511" y="1006"/>
                </a:lnTo>
                <a:lnTo>
                  <a:pt x="1513" y="1002"/>
                </a:lnTo>
                <a:lnTo>
                  <a:pt x="1515" y="996"/>
                </a:lnTo>
                <a:lnTo>
                  <a:pt x="1515" y="994"/>
                </a:lnTo>
                <a:lnTo>
                  <a:pt x="1517" y="994"/>
                </a:lnTo>
                <a:lnTo>
                  <a:pt x="1517" y="996"/>
                </a:lnTo>
                <a:lnTo>
                  <a:pt x="1459" y="129"/>
                </a:lnTo>
                <a:lnTo>
                  <a:pt x="1515" y="925"/>
                </a:lnTo>
                <a:lnTo>
                  <a:pt x="1517" y="925"/>
                </a:lnTo>
                <a:lnTo>
                  <a:pt x="1515" y="927"/>
                </a:lnTo>
                <a:lnTo>
                  <a:pt x="1515" y="925"/>
                </a:lnTo>
                <a:lnTo>
                  <a:pt x="1459" y="129"/>
                </a:lnTo>
                <a:lnTo>
                  <a:pt x="1507" y="943"/>
                </a:lnTo>
                <a:lnTo>
                  <a:pt x="1511" y="939"/>
                </a:lnTo>
                <a:lnTo>
                  <a:pt x="1511" y="937"/>
                </a:lnTo>
                <a:lnTo>
                  <a:pt x="1513" y="931"/>
                </a:lnTo>
                <a:lnTo>
                  <a:pt x="1515" y="935"/>
                </a:lnTo>
                <a:lnTo>
                  <a:pt x="1515" y="939"/>
                </a:lnTo>
                <a:lnTo>
                  <a:pt x="1515" y="943"/>
                </a:lnTo>
                <a:lnTo>
                  <a:pt x="1507" y="946"/>
                </a:lnTo>
                <a:lnTo>
                  <a:pt x="1507" y="943"/>
                </a:lnTo>
                <a:lnTo>
                  <a:pt x="1459" y="129"/>
                </a:lnTo>
                <a:lnTo>
                  <a:pt x="1507" y="962"/>
                </a:lnTo>
                <a:lnTo>
                  <a:pt x="1511" y="960"/>
                </a:lnTo>
                <a:lnTo>
                  <a:pt x="1513" y="958"/>
                </a:lnTo>
                <a:lnTo>
                  <a:pt x="1513" y="960"/>
                </a:lnTo>
                <a:lnTo>
                  <a:pt x="1515" y="958"/>
                </a:lnTo>
                <a:lnTo>
                  <a:pt x="1517" y="960"/>
                </a:lnTo>
                <a:lnTo>
                  <a:pt x="1513" y="962"/>
                </a:lnTo>
                <a:lnTo>
                  <a:pt x="1507" y="968"/>
                </a:lnTo>
                <a:lnTo>
                  <a:pt x="1503" y="973"/>
                </a:lnTo>
                <a:lnTo>
                  <a:pt x="1501" y="979"/>
                </a:lnTo>
                <a:lnTo>
                  <a:pt x="1494" y="983"/>
                </a:lnTo>
                <a:lnTo>
                  <a:pt x="1494" y="981"/>
                </a:lnTo>
                <a:lnTo>
                  <a:pt x="1496" y="979"/>
                </a:lnTo>
                <a:lnTo>
                  <a:pt x="1492" y="981"/>
                </a:lnTo>
                <a:lnTo>
                  <a:pt x="1490" y="981"/>
                </a:lnTo>
                <a:lnTo>
                  <a:pt x="1488" y="981"/>
                </a:lnTo>
                <a:lnTo>
                  <a:pt x="1490" y="979"/>
                </a:lnTo>
                <a:lnTo>
                  <a:pt x="1490" y="970"/>
                </a:lnTo>
                <a:lnTo>
                  <a:pt x="1488" y="975"/>
                </a:lnTo>
                <a:lnTo>
                  <a:pt x="1488" y="964"/>
                </a:lnTo>
                <a:lnTo>
                  <a:pt x="1486" y="964"/>
                </a:lnTo>
                <a:lnTo>
                  <a:pt x="1488" y="960"/>
                </a:lnTo>
                <a:lnTo>
                  <a:pt x="1492" y="960"/>
                </a:lnTo>
                <a:lnTo>
                  <a:pt x="1494" y="968"/>
                </a:lnTo>
                <a:lnTo>
                  <a:pt x="1499" y="971"/>
                </a:lnTo>
                <a:lnTo>
                  <a:pt x="1503" y="973"/>
                </a:lnTo>
                <a:lnTo>
                  <a:pt x="1505" y="971"/>
                </a:lnTo>
                <a:lnTo>
                  <a:pt x="1507" y="962"/>
                </a:lnTo>
                <a:lnTo>
                  <a:pt x="1459" y="129"/>
                </a:lnTo>
                <a:lnTo>
                  <a:pt x="1488" y="119"/>
                </a:lnTo>
                <a:lnTo>
                  <a:pt x="1488" y="121"/>
                </a:lnTo>
                <a:lnTo>
                  <a:pt x="1490" y="121"/>
                </a:lnTo>
                <a:lnTo>
                  <a:pt x="1488" y="119"/>
                </a:lnTo>
                <a:lnTo>
                  <a:pt x="1459" y="129"/>
                </a:lnTo>
                <a:lnTo>
                  <a:pt x="1432" y="92"/>
                </a:lnTo>
                <a:lnTo>
                  <a:pt x="1430" y="92"/>
                </a:lnTo>
                <a:lnTo>
                  <a:pt x="1428" y="94"/>
                </a:lnTo>
                <a:lnTo>
                  <a:pt x="1430" y="96"/>
                </a:lnTo>
                <a:lnTo>
                  <a:pt x="1430" y="94"/>
                </a:lnTo>
                <a:lnTo>
                  <a:pt x="1432" y="92"/>
                </a:lnTo>
                <a:lnTo>
                  <a:pt x="1459" y="129"/>
                </a:lnTo>
                <a:lnTo>
                  <a:pt x="1553" y="376"/>
                </a:lnTo>
                <a:lnTo>
                  <a:pt x="1546" y="426"/>
                </a:lnTo>
                <a:lnTo>
                  <a:pt x="1544" y="418"/>
                </a:lnTo>
                <a:lnTo>
                  <a:pt x="1544" y="422"/>
                </a:lnTo>
                <a:lnTo>
                  <a:pt x="1544" y="424"/>
                </a:lnTo>
                <a:lnTo>
                  <a:pt x="1544" y="422"/>
                </a:lnTo>
                <a:lnTo>
                  <a:pt x="1544" y="440"/>
                </a:lnTo>
                <a:lnTo>
                  <a:pt x="1546" y="445"/>
                </a:lnTo>
                <a:lnTo>
                  <a:pt x="1546" y="442"/>
                </a:lnTo>
                <a:lnTo>
                  <a:pt x="1546" y="440"/>
                </a:lnTo>
                <a:lnTo>
                  <a:pt x="1546" y="451"/>
                </a:lnTo>
                <a:lnTo>
                  <a:pt x="1547" y="461"/>
                </a:lnTo>
                <a:lnTo>
                  <a:pt x="1547" y="482"/>
                </a:lnTo>
                <a:lnTo>
                  <a:pt x="1547" y="486"/>
                </a:lnTo>
                <a:lnTo>
                  <a:pt x="1549" y="484"/>
                </a:lnTo>
                <a:lnTo>
                  <a:pt x="1549" y="488"/>
                </a:lnTo>
                <a:lnTo>
                  <a:pt x="1549" y="478"/>
                </a:lnTo>
                <a:lnTo>
                  <a:pt x="1551" y="491"/>
                </a:lnTo>
                <a:lnTo>
                  <a:pt x="1553" y="486"/>
                </a:lnTo>
                <a:lnTo>
                  <a:pt x="1553" y="480"/>
                </a:lnTo>
                <a:lnTo>
                  <a:pt x="1553" y="465"/>
                </a:lnTo>
                <a:lnTo>
                  <a:pt x="1551" y="445"/>
                </a:lnTo>
                <a:lnTo>
                  <a:pt x="1546" y="426"/>
                </a:lnTo>
                <a:lnTo>
                  <a:pt x="1555" y="374"/>
                </a:lnTo>
                <a:lnTo>
                  <a:pt x="1553" y="376"/>
                </a:lnTo>
                <a:lnTo>
                  <a:pt x="1459" y="129"/>
                </a:lnTo>
                <a:lnTo>
                  <a:pt x="1609" y="397"/>
                </a:lnTo>
                <a:lnTo>
                  <a:pt x="1609" y="386"/>
                </a:lnTo>
                <a:lnTo>
                  <a:pt x="1609" y="384"/>
                </a:lnTo>
                <a:lnTo>
                  <a:pt x="1605" y="372"/>
                </a:lnTo>
                <a:lnTo>
                  <a:pt x="1605" y="369"/>
                </a:lnTo>
                <a:lnTo>
                  <a:pt x="1603" y="372"/>
                </a:lnTo>
                <a:lnTo>
                  <a:pt x="1603" y="380"/>
                </a:lnTo>
                <a:lnTo>
                  <a:pt x="1605" y="390"/>
                </a:lnTo>
                <a:lnTo>
                  <a:pt x="1611" y="405"/>
                </a:lnTo>
                <a:lnTo>
                  <a:pt x="1609" y="397"/>
                </a:lnTo>
                <a:lnTo>
                  <a:pt x="1459" y="129"/>
                </a:lnTo>
                <a:lnTo>
                  <a:pt x="1618" y="943"/>
                </a:lnTo>
                <a:lnTo>
                  <a:pt x="1620" y="943"/>
                </a:lnTo>
                <a:lnTo>
                  <a:pt x="1624" y="943"/>
                </a:lnTo>
                <a:lnTo>
                  <a:pt x="1613" y="943"/>
                </a:lnTo>
                <a:lnTo>
                  <a:pt x="1618" y="943"/>
                </a:lnTo>
                <a:lnTo>
                  <a:pt x="1459" y="129"/>
                </a:lnTo>
                <a:lnTo>
                  <a:pt x="1551" y="524"/>
                </a:lnTo>
                <a:lnTo>
                  <a:pt x="1553" y="532"/>
                </a:lnTo>
                <a:lnTo>
                  <a:pt x="1553" y="528"/>
                </a:lnTo>
                <a:lnTo>
                  <a:pt x="1551" y="524"/>
                </a:lnTo>
                <a:lnTo>
                  <a:pt x="1459" y="129"/>
                </a:lnTo>
                <a:lnTo>
                  <a:pt x="1474" y="54"/>
                </a:lnTo>
                <a:lnTo>
                  <a:pt x="1473" y="52"/>
                </a:lnTo>
                <a:lnTo>
                  <a:pt x="1473" y="54"/>
                </a:lnTo>
                <a:lnTo>
                  <a:pt x="1474" y="54"/>
                </a:lnTo>
                <a:lnTo>
                  <a:pt x="1459" y="129"/>
                </a:lnTo>
                <a:lnTo>
                  <a:pt x="1419" y="42"/>
                </a:lnTo>
                <a:lnTo>
                  <a:pt x="1419" y="44"/>
                </a:lnTo>
                <a:lnTo>
                  <a:pt x="1421" y="44"/>
                </a:lnTo>
                <a:lnTo>
                  <a:pt x="1421" y="42"/>
                </a:lnTo>
                <a:lnTo>
                  <a:pt x="1419" y="42"/>
                </a:lnTo>
                <a:lnTo>
                  <a:pt x="1459" y="129"/>
                </a:lnTo>
                <a:lnTo>
                  <a:pt x="1417" y="34"/>
                </a:lnTo>
                <a:lnTo>
                  <a:pt x="1419" y="34"/>
                </a:lnTo>
                <a:lnTo>
                  <a:pt x="1421" y="33"/>
                </a:lnTo>
                <a:lnTo>
                  <a:pt x="1421" y="31"/>
                </a:lnTo>
                <a:lnTo>
                  <a:pt x="1421" y="29"/>
                </a:lnTo>
                <a:lnTo>
                  <a:pt x="1421" y="27"/>
                </a:lnTo>
                <a:lnTo>
                  <a:pt x="1419" y="27"/>
                </a:lnTo>
                <a:lnTo>
                  <a:pt x="1419" y="29"/>
                </a:lnTo>
                <a:lnTo>
                  <a:pt x="1417" y="29"/>
                </a:lnTo>
                <a:lnTo>
                  <a:pt x="1417" y="31"/>
                </a:lnTo>
                <a:lnTo>
                  <a:pt x="1417" y="33"/>
                </a:lnTo>
                <a:lnTo>
                  <a:pt x="1417" y="34"/>
                </a:lnTo>
                <a:lnTo>
                  <a:pt x="1459" y="129"/>
                </a:lnTo>
                <a:lnTo>
                  <a:pt x="1413" y="13"/>
                </a:lnTo>
                <a:lnTo>
                  <a:pt x="1415" y="15"/>
                </a:lnTo>
                <a:lnTo>
                  <a:pt x="1415" y="13"/>
                </a:lnTo>
                <a:lnTo>
                  <a:pt x="1417" y="11"/>
                </a:lnTo>
                <a:lnTo>
                  <a:pt x="1417" y="10"/>
                </a:lnTo>
                <a:lnTo>
                  <a:pt x="1417" y="8"/>
                </a:lnTo>
                <a:lnTo>
                  <a:pt x="1415" y="8"/>
                </a:lnTo>
                <a:lnTo>
                  <a:pt x="1415" y="6"/>
                </a:lnTo>
                <a:lnTo>
                  <a:pt x="1415" y="8"/>
                </a:lnTo>
                <a:lnTo>
                  <a:pt x="1415" y="6"/>
                </a:lnTo>
                <a:lnTo>
                  <a:pt x="1415" y="8"/>
                </a:lnTo>
                <a:lnTo>
                  <a:pt x="1413" y="10"/>
                </a:lnTo>
                <a:lnTo>
                  <a:pt x="1413" y="11"/>
                </a:lnTo>
                <a:lnTo>
                  <a:pt x="1413" y="13"/>
                </a:lnTo>
                <a:lnTo>
                  <a:pt x="1459" y="129"/>
                </a:lnTo>
                <a:lnTo>
                  <a:pt x="1426" y="15"/>
                </a:lnTo>
                <a:lnTo>
                  <a:pt x="1426" y="13"/>
                </a:lnTo>
                <a:lnTo>
                  <a:pt x="1426" y="11"/>
                </a:lnTo>
                <a:lnTo>
                  <a:pt x="1426" y="10"/>
                </a:lnTo>
                <a:lnTo>
                  <a:pt x="1425" y="11"/>
                </a:lnTo>
                <a:lnTo>
                  <a:pt x="1425" y="13"/>
                </a:lnTo>
                <a:lnTo>
                  <a:pt x="1425" y="15"/>
                </a:lnTo>
                <a:lnTo>
                  <a:pt x="1426" y="15"/>
                </a:lnTo>
                <a:lnTo>
                  <a:pt x="1459" y="129"/>
                </a:lnTo>
                <a:lnTo>
                  <a:pt x="1428" y="34"/>
                </a:lnTo>
                <a:lnTo>
                  <a:pt x="1428" y="36"/>
                </a:lnTo>
                <a:lnTo>
                  <a:pt x="1430" y="34"/>
                </a:lnTo>
                <a:lnTo>
                  <a:pt x="1430" y="33"/>
                </a:lnTo>
                <a:lnTo>
                  <a:pt x="1428" y="34"/>
                </a:lnTo>
                <a:lnTo>
                  <a:pt x="1459" y="129"/>
                </a:lnTo>
                <a:lnTo>
                  <a:pt x="1459" y="90"/>
                </a:lnTo>
                <a:lnTo>
                  <a:pt x="1459" y="88"/>
                </a:lnTo>
                <a:lnTo>
                  <a:pt x="1457" y="88"/>
                </a:lnTo>
                <a:lnTo>
                  <a:pt x="1459" y="90"/>
                </a:lnTo>
                <a:lnTo>
                  <a:pt x="1459" y="129"/>
                </a:lnTo>
                <a:lnTo>
                  <a:pt x="1480" y="65"/>
                </a:lnTo>
                <a:lnTo>
                  <a:pt x="1478" y="65"/>
                </a:lnTo>
                <a:lnTo>
                  <a:pt x="1478" y="67"/>
                </a:lnTo>
                <a:lnTo>
                  <a:pt x="1480" y="65"/>
                </a:lnTo>
                <a:lnTo>
                  <a:pt x="1459" y="129"/>
                </a:lnTo>
                <a:lnTo>
                  <a:pt x="1505" y="359"/>
                </a:lnTo>
                <a:lnTo>
                  <a:pt x="1503" y="351"/>
                </a:lnTo>
                <a:lnTo>
                  <a:pt x="1503" y="355"/>
                </a:lnTo>
                <a:lnTo>
                  <a:pt x="1505" y="359"/>
                </a:lnTo>
                <a:lnTo>
                  <a:pt x="1459" y="129"/>
                </a:lnTo>
                <a:lnTo>
                  <a:pt x="1434" y="40"/>
                </a:lnTo>
                <a:lnTo>
                  <a:pt x="1436" y="40"/>
                </a:lnTo>
                <a:lnTo>
                  <a:pt x="1436" y="38"/>
                </a:lnTo>
                <a:lnTo>
                  <a:pt x="1438" y="38"/>
                </a:lnTo>
                <a:lnTo>
                  <a:pt x="1436" y="36"/>
                </a:lnTo>
                <a:lnTo>
                  <a:pt x="1438" y="36"/>
                </a:lnTo>
                <a:lnTo>
                  <a:pt x="1438" y="34"/>
                </a:lnTo>
                <a:lnTo>
                  <a:pt x="1436" y="33"/>
                </a:lnTo>
                <a:lnTo>
                  <a:pt x="1438" y="33"/>
                </a:lnTo>
                <a:lnTo>
                  <a:pt x="1436" y="33"/>
                </a:lnTo>
                <a:lnTo>
                  <a:pt x="1434" y="33"/>
                </a:lnTo>
                <a:lnTo>
                  <a:pt x="1434" y="34"/>
                </a:lnTo>
                <a:lnTo>
                  <a:pt x="1432" y="36"/>
                </a:lnTo>
                <a:lnTo>
                  <a:pt x="1432" y="40"/>
                </a:lnTo>
                <a:lnTo>
                  <a:pt x="1434" y="40"/>
                </a:lnTo>
                <a:lnTo>
                  <a:pt x="1459" y="129"/>
                </a:lnTo>
                <a:lnTo>
                  <a:pt x="1440" y="77"/>
                </a:lnTo>
                <a:lnTo>
                  <a:pt x="1442" y="77"/>
                </a:lnTo>
                <a:lnTo>
                  <a:pt x="1442" y="75"/>
                </a:lnTo>
                <a:lnTo>
                  <a:pt x="1442" y="73"/>
                </a:lnTo>
                <a:lnTo>
                  <a:pt x="1440" y="73"/>
                </a:lnTo>
                <a:lnTo>
                  <a:pt x="1440" y="75"/>
                </a:lnTo>
                <a:lnTo>
                  <a:pt x="1440" y="77"/>
                </a:lnTo>
                <a:lnTo>
                  <a:pt x="1459" y="129"/>
                </a:lnTo>
                <a:lnTo>
                  <a:pt x="1448" y="59"/>
                </a:lnTo>
                <a:lnTo>
                  <a:pt x="1450" y="61"/>
                </a:lnTo>
                <a:lnTo>
                  <a:pt x="1451" y="61"/>
                </a:lnTo>
                <a:lnTo>
                  <a:pt x="1451" y="59"/>
                </a:lnTo>
                <a:lnTo>
                  <a:pt x="1451" y="58"/>
                </a:lnTo>
                <a:lnTo>
                  <a:pt x="1450" y="58"/>
                </a:lnTo>
                <a:lnTo>
                  <a:pt x="1448" y="58"/>
                </a:lnTo>
                <a:lnTo>
                  <a:pt x="1448" y="59"/>
                </a:lnTo>
                <a:lnTo>
                  <a:pt x="1459" y="129"/>
                </a:lnTo>
                <a:lnTo>
                  <a:pt x="1438" y="2"/>
                </a:lnTo>
                <a:lnTo>
                  <a:pt x="1436" y="2"/>
                </a:lnTo>
                <a:lnTo>
                  <a:pt x="1436" y="4"/>
                </a:lnTo>
                <a:lnTo>
                  <a:pt x="1438" y="2"/>
                </a:lnTo>
                <a:lnTo>
                  <a:pt x="1459" y="129"/>
                </a:lnTo>
                <a:lnTo>
                  <a:pt x="1442" y="54"/>
                </a:lnTo>
                <a:lnTo>
                  <a:pt x="1444" y="52"/>
                </a:lnTo>
                <a:lnTo>
                  <a:pt x="1444" y="50"/>
                </a:lnTo>
                <a:lnTo>
                  <a:pt x="1442" y="52"/>
                </a:lnTo>
                <a:lnTo>
                  <a:pt x="1442" y="54"/>
                </a:lnTo>
                <a:lnTo>
                  <a:pt x="1459" y="129"/>
                </a:lnTo>
                <a:lnTo>
                  <a:pt x="1544" y="981"/>
                </a:lnTo>
                <a:lnTo>
                  <a:pt x="1544" y="983"/>
                </a:lnTo>
                <a:lnTo>
                  <a:pt x="1546" y="981"/>
                </a:lnTo>
                <a:lnTo>
                  <a:pt x="1544" y="981"/>
                </a:lnTo>
                <a:lnTo>
                  <a:pt x="1459" y="129"/>
                </a:lnTo>
                <a:lnTo>
                  <a:pt x="40" y="461"/>
                </a:lnTo>
                <a:lnTo>
                  <a:pt x="40" y="463"/>
                </a:lnTo>
                <a:lnTo>
                  <a:pt x="42" y="459"/>
                </a:lnTo>
                <a:lnTo>
                  <a:pt x="40" y="461"/>
                </a:lnTo>
                <a:lnTo>
                  <a:pt x="1459" y="129"/>
                </a:lnTo>
                <a:lnTo>
                  <a:pt x="1609" y="369"/>
                </a:lnTo>
                <a:lnTo>
                  <a:pt x="1609" y="347"/>
                </a:lnTo>
                <a:lnTo>
                  <a:pt x="1609" y="349"/>
                </a:lnTo>
                <a:lnTo>
                  <a:pt x="1607" y="342"/>
                </a:lnTo>
                <a:lnTo>
                  <a:pt x="1605" y="336"/>
                </a:lnTo>
                <a:lnTo>
                  <a:pt x="1603" y="332"/>
                </a:lnTo>
                <a:lnTo>
                  <a:pt x="1601" y="332"/>
                </a:lnTo>
                <a:lnTo>
                  <a:pt x="1599" y="336"/>
                </a:lnTo>
                <a:lnTo>
                  <a:pt x="1601" y="353"/>
                </a:lnTo>
                <a:lnTo>
                  <a:pt x="1601" y="359"/>
                </a:lnTo>
                <a:lnTo>
                  <a:pt x="1601" y="346"/>
                </a:lnTo>
                <a:lnTo>
                  <a:pt x="1603" y="342"/>
                </a:lnTo>
                <a:lnTo>
                  <a:pt x="1605" y="347"/>
                </a:lnTo>
                <a:lnTo>
                  <a:pt x="1609" y="369"/>
                </a:lnTo>
                <a:lnTo>
                  <a:pt x="1459" y="129"/>
                </a:lnTo>
                <a:lnTo>
                  <a:pt x="1519" y="449"/>
                </a:lnTo>
                <a:lnTo>
                  <a:pt x="1517" y="407"/>
                </a:lnTo>
                <a:lnTo>
                  <a:pt x="1519" y="442"/>
                </a:lnTo>
                <a:lnTo>
                  <a:pt x="1519" y="449"/>
                </a:lnTo>
                <a:lnTo>
                  <a:pt x="1459" y="129"/>
                </a:lnTo>
                <a:lnTo>
                  <a:pt x="40" y="465"/>
                </a:lnTo>
                <a:lnTo>
                  <a:pt x="38" y="466"/>
                </a:lnTo>
                <a:lnTo>
                  <a:pt x="38" y="470"/>
                </a:lnTo>
                <a:lnTo>
                  <a:pt x="40" y="470"/>
                </a:lnTo>
                <a:lnTo>
                  <a:pt x="42" y="468"/>
                </a:lnTo>
                <a:lnTo>
                  <a:pt x="42" y="465"/>
                </a:lnTo>
                <a:lnTo>
                  <a:pt x="40" y="465"/>
                </a:lnTo>
                <a:lnTo>
                  <a:pt x="1459" y="129"/>
                </a:lnTo>
                <a:lnTo>
                  <a:pt x="1572" y="824"/>
                </a:lnTo>
                <a:lnTo>
                  <a:pt x="1570" y="818"/>
                </a:lnTo>
                <a:lnTo>
                  <a:pt x="1572" y="818"/>
                </a:lnTo>
                <a:lnTo>
                  <a:pt x="1574" y="818"/>
                </a:lnTo>
                <a:lnTo>
                  <a:pt x="1576" y="816"/>
                </a:lnTo>
                <a:lnTo>
                  <a:pt x="1574" y="814"/>
                </a:lnTo>
                <a:lnTo>
                  <a:pt x="1572" y="812"/>
                </a:lnTo>
                <a:lnTo>
                  <a:pt x="1570" y="812"/>
                </a:lnTo>
                <a:lnTo>
                  <a:pt x="1572" y="810"/>
                </a:lnTo>
                <a:lnTo>
                  <a:pt x="1576" y="802"/>
                </a:lnTo>
                <a:lnTo>
                  <a:pt x="1572" y="806"/>
                </a:lnTo>
                <a:lnTo>
                  <a:pt x="1569" y="810"/>
                </a:lnTo>
                <a:lnTo>
                  <a:pt x="1569" y="806"/>
                </a:lnTo>
                <a:lnTo>
                  <a:pt x="1569" y="802"/>
                </a:lnTo>
                <a:lnTo>
                  <a:pt x="1567" y="802"/>
                </a:lnTo>
                <a:lnTo>
                  <a:pt x="1567" y="806"/>
                </a:lnTo>
                <a:lnTo>
                  <a:pt x="1563" y="808"/>
                </a:lnTo>
                <a:lnTo>
                  <a:pt x="1565" y="810"/>
                </a:lnTo>
                <a:lnTo>
                  <a:pt x="1563" y="812"/>
                </a:lnTo>
                <a:lnTo>
                  <a:pt x="1559" y="814"/>
                </a:lnTo>
                <a:lnTo>
                  <a:pt x="1563" y="814"/>
                </a:lnTo>
                <a:lnTo>
                  <a:pt x="1563" y="816"/>
                </a:lnTo>
                <a:lnTo>
                  <a:pt x="1563" y="818"/>
                </a:lnTo>
                <a:lnTo>
                  <a:pt x="1563" y="820"/>
                </a:lnTo>
                <a:lnTo>
                  <a:pt x="1565" y="822"/>
                </a:lnTo>
                <a:lnTo>
                  <a:pt x="1567" y="822"/>
                </a:lnTo>
                <a:lnTo>
                  <a:pt x="1567" y="826"/>
                </a:lnTo>
                <a:lnTo>
                  <a:pt x="1569" y="826"/>
                </a:lnTo>
                <a:lnTo>
                  <a:pt x="1570" y="826"/>
                </a:lnTo>
                <a:lnTo>
                  <a:pt x="1572" y="826"/>
                </a:lnTo>
                <a:lnTo>
                  <a:pt x="1572" y="824"/>
                </a:lnTo>
                <a:lnTo>
                  <a:pt x="1459" y="129"/>
                </a:lnTo>
                <a:lnTo>
                  <a:pt x="1597" y="943"/>
                </a:lnTo>
                <a:lnTo>
                  <a:pt x="1592" y="943"/>
                </a:lnTo>
                <a:lnTo>
                  <a:pt x="1597" y="945"/>
                </a:lnTo>
                <a:lnTo>
                  <a:pt x="1597" y="943"/>
                </a:lnTo>
                <a:lnTo>
                  <a:pt x="1459" y="129"/>
                </a:lnTo>
                <a:lnTo>
                  <a:pt x="33" y="428"/>
                </a:lnTo>
                <a:lnTo>
                  <a:pt x="33" y="420"/>
                </a:lnTo>
                <a:lnTo>
                  <a:pt x="33" y="417"/>
                </a:lnTo>
                <a:lnTo>
                  <a:pt x="31" y="418"/>
                </a:lnTo>
                <a:lnTo>
                  <a:pt x="31" y="420"/>
                </a:lnTo>
                <a:lnTo>
                  <a:pt x="31" y="418"/>
                </a:lnTo>
                <a:lnTo>
                  <a:pt x="31" y="411"/>
                </a:lnTo>
                <a:lnTo>
                  <a:pt x="29" y="424"/>
                </a:lnTo>
                <a:lnTo>
                  <a:pt x="29" y="436"/>
                </a:lnTo>
                <a:lnTo>
                  <a:pt x="31" y="428"/>
                </a:lnTo>
                <a:lnTo>
                  <a:pt x="33" y="428"/>
                </a:lnTo>
                <a:lnTo>
                  <a:pt x="1459" y="129"/>
                </a:lnTo>
                <a:lnTo>
                  <a:pt x="1599" y="941"/>
                </a:lnTo>
                <a:lnTo>
                  <a:pt x="1597" y="943"/>
                </a:lnTo>
                <a:lnTo>
                  <a:pt x="1601" y="941"/>
                </a:lnTo>
                <a:lnTo>
                  <a:pt x="1599" y="941"/>
                </a:lnTo>
                <a:lnTo>
                  <a:pt x="1459" y="129"/>
                </a:lnTo>
                <a:lnTo>
                  <a:pt x="1559" y="793"/>
                </a:lnTo>
                <a:lnTo>
                  <a:pt x="1561" y="793"/>
                </a:lnTo>
                <a:lnTo>
                  <a:pt x="1561" y="795"/>
                </a:lnTo>
                <a:lnTo>
                  <a:pt x="1561" y="797"/>
                </a:lnTo>
                <a:lnTo>
                  <a:pt x="1563" y="799"/>
                </a:lnTo>
                <a:lnTo>
                  <a:pt x="1565" y="799"/>
                </a:lnTo>
                <a:lnTo>
                  <a:pt x="1565" y="797"/>
                </a:lnTo>
                <a:lnTo>
                  <a:pt x="1565" y="795"/>
                </a:lnTo>
                <a:lnTo>
                  <a:pt x="1565" y="793"/>
                </a:lnTo>
                <a:lnTo>
                  <a:pt x="1565" y="791"/>
                </a:lnTo>
                <a:lnTo>
                  <a:pt x="1567" y="789"/>
                </a:lnTo>
                <a:lnTo>
                  <a:pt x="1563" y="791"/>
                </a:lnTo>
                <a:lnTo>
                  <a:pt x="1563" y="789"/>
                </a:lnTo>
                <a:lnTo>
                  <a:pt x="1561" y="789"/>
                </a:lnTo>
                <a:lnTo>
                  <a:pt x="1561" y="791"/>
                </a:lnTo>
                <a:lnTo>
                  <a:pt x="1561" y="793"/>
                </a:lnTo>
                <a:lnTo>
                  <a:pt x="1559" y="793"/>
                </a:lnTo>
                <a:lnTo>
                  <a:pt x="1459" y="129"/>
                </a:lnTo>
                <a:lnTo>
                  <a:pt x="1567" y="849"/>
                </a:lnTo>
                <a:lnTo>
                  <a:pt x="1567" y="847"/>
                </a:lnTo>
                <a:lnTo>
                  <a:pt x="1565" y="849"/>
                </a:lnTo>
                <a:lnTo>
                  <a:pt x="1565" y="862"/>
                </a:lnTo>
                <a:lnTo>
                  <a:pt x="1561" y="889"/>
                </a:lnTo>
                <a:lnTo>
                  <a:pt x="1561" y="893"/>
                </a:lnTo>
                <a:lnTo>
                  <a:pt x="1563" y="891"/>
                </a:lnTo>
                <a:lnTo>
                  <a:pt x="1567" y="883"/>
                </a:lnTo>
                <a:lnTo>
                  <a:pt x="1569" y="881"/>
                </a:lnTo>
                <a:lnTo>
                  <a:pt x="1569" y="879"/>
                </a:lnTo>
                <a:lnTo>
                  <a:pt x="1567" y="872"/>
                </a:lnTo>
                <a:lnTo>
                  <a:pt x="1567" y="862"/>
                </a:lnTo>
                <a:lnTo>
                  <a:pt x="1567" y="849"/>
                </a:lnTo>
                <a:lnTo>
                  <a:pt x="1459" y="129"/>
                </a:lnTo>
                <a:lnTo>
                  <a:pt x="1547" y="1129"/>
                </a:lnTo>
                <a:lnTo>
                  <a:pt x="1547" y="1131"/>
                </a:lnTo>
                <a:lnTo>
                  <a:pt x="1549" y="1129"/>
                </a:lnTo>
                <a:lnTo>
                  <a:pt x="1547" y="1129"/>
                </a:lnTo>
                <a:lnTo>
                  <a:pt x="1459" y="129"/>
                </a:lnTo>
                <a:lnTo>
                  <a:pt x="11" y="461"/>
                </a:lnTo>
                <a:lnTo>
                  <a:pt x="13" y="445"/>
                </a:lnTo>
                <a:lnTo>
                  <a:pt x="10" y="461"/>
                </a:lnTo>
                <a:lnTo>
                  <a:pt x="10" y="470"/>
                </a:lnTo>
                <a:lnTo>
                  <a:pt x="11" y="470"/>
                </a:lnTo>
                <a:lnTo>
                  <a:pt x="11" y="461"/>
                </a:lnTo>
                <a:lnTo>
                  <a:pt x="1459" y="129"/>
                </a:lnTo>
                <a:lnTo>
                  <a:pt x="2" y="626"/>
                </a:lnTo>
                <a:lnTo>
                  <a:pt x="0" y="618"/>
                </a:lnTo>
                <a:lnTo>
                  <a:pt x="0" y="628"/>
                </a:lnTo>
                <a:lnTo>
                  <a:pt x="2" y="628"/>
                </a:lnTo>
                <a:lnTo>
                  <a:pt x="2" y="626"/>
                </a:lnTo>
                <a:lnTo>
                  <a:pt x="1459" y="129"/>
                </a:lnTo>
                <a:lnTo>
                  <a:pt x="1572" y="862"/>
                </a:lnTo>
                <a:lnTo>
                  <a:pt x="1574" y="862"/>
                </a:lnTo>
                <a:lnTo>
                  <a:pt x="1576" y="862"/>
                </a:lnTo>
                <a:lnTo>
                  <a:pt x="1578" y="858"/>
                </a:lnTo>
                <a:lnTo>
                  <a:pt x="1574" y="850"/>
                </a:lnTo>
                <a:lnTo>
                  <a:pt x="1572" y="850"/>
                </a:lnTo>
                <a:lnTo>
                  <a:pt x="1572" y="852"/>
                </a:lnTo>
                <a:lnTo>
                  <a:pt x="1570" y="856"/>
                </a:lnTo>
                <a:lnTo>
                  <a:pt x="1570" y="862"/>
                </a:lnTo>
                <a:lnTo>
                  <a:pt x="1572" y="862"/>
                </a:lnTo>
                <a:lnTo>
                  <a:pt x="1459" y="129"/>
                </a:lnTo>
                <a:lnTo>
                  <a:pt x="1570" y="693"/>
                </a:lnTo>
                <a:lnTo>
                  <a:pt x="1570" y="691"/>
                </a:lnTo>
                <a:lnTo>
                  <a:pt x="1569" y="691"/>
                </a:lnTo>
                <a:lnTo>
                  <a:pt x="1567" y="699"/>
                </a:lnTo>
                <a:lnTo>
                  <a:pt x="1569" y="701"/>
                </a:lnTo>
                <a:lnTo>
                  <a:pt x="1572" y="705"/>
                </a:lnTo>
                <a:lnTo>
                  <a:pt x="1572" y="703"/>
                </a:lnTo>
                <a:lnTo>
                  <a:pt x="1570" y="699"/>
                </a:lnTo>
                <a:lnTo>
                  <a:pt x="1569" y="695"/>
                </a:lnTo>
                <a:lnTo>
                  <a:pt x="1570" y="693"/>
                </a:lnTo>
                <a:lnTo>
                  <a:pt x="1459" y="129"/>
                </a:lnTo>
                <a:lnTo>
                  <a:pt x="1565" y="1137"/>
                </a:lnTo>
                <a:lnTo>
                  <a:pt x="1567" y="1133"/>
                </a:lnTo>
                <a:lnTo>
                  <a:pt x="1565" y="1135"/>
                </a:lnTo>
                <a:lnTo>
                  <a:pt x="1565" y="1137"/>
                </a:lnTo>
                <a:lnTo>
                  <a:pt x="1459" y="129"/>
                </a:lnTo>
                <a:close/>
              </a:path>
            </a:pathLst>
          </a:custGeom>
          <a:solidFill>
            <a:schemeClr val="bg2">
              <a:tint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>
              <a:effectLst>
                <a:outerShdw blurRad="50800" dist="508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5" name="タイトル プレースホルダー 2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00174"/>
            <a:ext cx="8229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17" name="日付プレースホルダー 16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D677781-366C-4E4F-BA37-D6AEF30BBA2B}" type="datetime1">
              <a:rPr kumimoji="1" lang="ja-JP" altLang="en-US" smtClean="0"/>
              <a:pPr/>
              <a:t>2013/2/18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E7E2761-FA7E-A347-AE75-2D532696A2F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1" sz="4400" baseline="0">
          <a:gradFill flip="none" rotWithShape="1">
            <a:gsLst>
              <a:gs pos="60000">
                <a:schemeClr val="tx2"/>
              </a:gs>
              <a:gs pos="100000">
                <a:schemeClr val="tx2">
                  <a:tint val="20000"/>
                </a:schemeClr>
              </a:gs>
            </a:gsLst>
            <a:lin ang="5400000" scaled="1"/>
            <a:tileRect/>
          </a:gradFill>
          <a:effectLst>
            <a:outerShdw blurRad="127000" algn="tl" rotWithShape="0">
              <a:schemeClr val="bg1">
                <a:alpha val="9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u"/>
        <a:defRPr kumimoji="1" sz="3200" baseline="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tx2">
            <a:tint val="75000"/>
          </a:schemeClr>
        </a:buClr>
        <a:buSzPct val="55000"/>
        <a:buFont typeface="Wingdings"/>
        <a:buChar char="u"/>
        <a:defRPr kumimoji="1" sz="2800" baseline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SzPct val="55000"/>
        <a:buFont typeface="Wingdings"/>
        <a:buChar char="u"/>
        <a:defRPr kumimoji="1" sz="2400" baseline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50000"/>
        <a:buFont typeface="Wingdings"/>
        <a:buChar char="u"/>
        <a:defRPr kumimoji="1" sz="2000" baseline="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5">
            <a:shade val="75000"/>
          </a:schemeClr>
        </a:buClr>
        <a:buSzPct val="45000"/>
        <a:buFont typeface="Wingdings"/>
        <a:buChar char="u"/>
        <a:defRPr kumimoji="1" sz="20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6">
            <a:shade val="75000"/>
          </a:schemeClr>
        </a:buClr>
        <a:buSzPct val="60000"/>
        <a:buFont typeface="Wingdings"/>
        <a:buChar char="u"/>
        <a:defRPr kumimoji="1" sz="20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50000"/>
        <a:buFont typeface="Wingdings"/>
        <a:buChar char="u"/>
        <a:defRPr kumimoji="1" sz="20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tx2">
            <a:tint val="50000"/>
          </a:schemeClr>
        </a:buClr>
        <a:buSzPct val="50000"/>
        <a:buFont typeface="Wingdings"/>
        <a:buChar char="u"/>
        <a:defRPr kumimoji="1" sz="20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4"/>
        </a:buClr>
        <a:buSzPct val="50000"/>
        <a:buFont typeface="Wingdings"/>
        <a:buChar char="u"/>
        <a:defRPr kumimoji="1" sz="20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8.e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40.emf"/><Relationship Id="rId4" Type="http://schemas.openxmlformats.org/officeDocument/2006/relationships/image" Target="../media/image37.emf"/><Relationship Id="rId9" Type="http://schemas.openxmlformats.org/officeDocument/2006/relationships/oleObject" Target="../embeddings/oleObject10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://arxiv.org/abs/1301.2948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53.png"/><Relationship Id="rId4" Type="http://schemas.openxmlformats.org/officeDocument/2006/relationships/image" Target="../media/image5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9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58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85720" y="2600960"/>
            <a:ext cx="6429420" cy="149352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Double </a:t>
            </a:r>
            <a:r>
              <a:rPr kumimoji="1" lang="en-US" altLang="ja-JP" dirty="0" err="1" smtClean="0"/>
              <a:t>Chooz</a:t>
            </a:r>
            <a:r>
              <a:rPr kumimoji="1" lang="en-US" altLang="ja-JP" dirty="0" smtClean="0"/>
              <a:t> Results on 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q</a:t>
            </a:r>
            <a:r>
              <a:rPr kumimoji="1" lang="en-US" altLang="ja-JP" baseline="-25000" dirty="0" smtClean="0"/>
              <a:t>13</a:t>
            </a:r>
            <a:r>
              <a:rPr kumimoji="1" lang="en-US" altLang="ja-JP" dirty="0" smtClean="0"/>
              <a:t> and More!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43870" y="5758168"/>
            <a:ext cx="5531810" cy="836292"/>
          </a:xfrm>
        </p:spPr>
        <p:txBody>
          <a:bodyPr>
            <a:normAutofit lnSpcReduction="10000"/>
          </a:bodyPr>
          <a:lstStyle/>
          <a:p>
            <a:r>
              <a:rPr lang="en-US" altLang="ja-JP" sz="2300" dirty="0" smtClean="0"/>
              <a:t>19</a:t>
            </a:r>
            <a:r>
              <a:rPr lang="en-US" altLang="ja-JP" sz="2300" baseline="30000" dirty="0" smtClean="0"/>
              <a:t>th</a:t>
            </a:r>
            <a:r>
              <a:rPr lang="en-US" altLang="ja-JP" sz="2300" dirty="0" smtClean="0"/>
              <a:t> ICEPP Symposium </a:t>
            </a:r>
          </a:p>
          <a:p>
            <a:r>
              <a:rPr lang="ja-JP" altLang="en-US" sz="2400" dirty="0" smtClean="0"/>
              <a:t>長野県白馬村</a:t>
            </a:r>
            <a:r>
              <a:rPr lang="en-US" altLang="ja-JP" sz="2400" dirty="0" smtClean="0"/>
              <a:t> – </a:t>
            </a:r>
            <a:r>
              <a:rPr lang="ja-JP" altLang="en-US" sz="2400" dirty="0" smtClean="0"/>
              <a:t>２０１３年２月１８日</a:t>
            </a:r>
            <a:endParaRPr lang="en-US" altLang="ja-JP" sz="2300" dirty="0" smtClean="0"/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442270" y="4235160"/>
            <a:ext cx="6400800" cy="1155068"/>
          </a:xfrm>
          <a:prstGeom prst="rect">
            <a:avLst/>
          </a:prstGeom>
        </p:spPr>
        <p:txBody>
          <a:bodyPr vert="horz" rtlCol="0">
            <a:normAutofit lnSpcReduction="10000"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None/>
              <a:defRPr kumimoji="1" sz="3200" baseline="0">
                <a:solidFill>
                  <a:schemeClr val="tx2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2">
                  <a:tint val="75000"/>
                </a:schemeClr>
              </a:buClr>
              <a:buSzPct val="55000"/>
              <a:buFont typeface="Wingdings"/>
              <a:buNone/>
              <a:defRPr kumimoji="1" sz="28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SzPct val="55000"/>
              <a:buFont typeface="Wingdings"/>
              <a:buNone/>
              <a:defRPr kumimoji="1" sz="24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50000"/>
              <a:buFont typeface="Wingdings"/>
              <a:buNone/>
              <a:defRPr kumimoji="1" sz="20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5">
                  <a:shade val="75000"/>
                </a:schemeClr>
              </a:buClr>
              <a:buSzPct val="45000"/>
              <a:buFont typeface="Wingdings"/>
              <a:buNone/>
              <a:defRPr kumimoji="1" sz="20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6">
                  <a:shade val="75000"/>
                </a:schemeClr>
              </a:buClr>
              <a:buSzPct val="60000"/>
              <a:buFont typeface="Wingdings"/>
              <a:buNone/>
              <a:defRPr kumimoji="1"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50000"/>
              <a:buFont typeface="Wingdings"/>
              <a:buNone/>
              <a:defRPr kumimoji="1"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>
                  <a:tint val="50000"/>
                </a:schemeClr>
              </a:buClr>
              <a:buSzPct val="50000"/>
              <a:buFont typeface="Wingdings"/>
              <a:buNone/>
              <a:defRPr kumimoji="1"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50000"/>
              <a:buFont typeface="Wingdings"/>
              <a:buNone/>
              <a:defRPr kumimoji="1"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200" b="1" dirty="0" err="1" smtClean="0"/>
              <a:t>Thiago</a:t>
            </a:r>
            <a:r>
              <a:rPr lang="en-US" altLang="ja-JP" sz="2200" b="1" dirty="0" smtClean="0"/>
              <a:t> J. C. </a:t>
            </a:r>
            <a:r>
              <a:rPr lang="en-US" altLang="ja-JP" sz="2200" b="1" dirty="0" err="1" smtClean="0"/>
              <a:t>Bezerra</a:t>
            </a:r>
            <a:r>
              <a:rPr lang="en-US" altLang="ja-JP" sz="2200" b="1" dirty="0" smtClean="0"/>
              <a:t> </a:t>
            </a:r>
          </a:p>
          <a:p>
            <a:r>
              <a:rPr lang="ja-JP" altLang="en-US" sz="2200" b="1" dirty="0" smtClean="0"/>
              <a:t>東北大学</a:t>
            </a:r>
            <a:endParaRPr lang="en-US" altLang="ja-JP" sz="2200" b="1" dirty="0" smtClean="0"/>
          </a:p>
          <a:p>
            <a:r>
              <a:rPr lang="ja-JP" altLang="en-US" sz="2200" b="1" dirty="0" smtClean="0"/>
              <a:t>ニュートリノ科学研究センター</a:t>
            </a:r>
            <a:endParaRPr lang="en-US" altLang="ja-JP" sz="2200" b="1" dirty="0" smtClean="0"/>
          </a:p>
          <a:p>
            <a:endParaRPr lang="en-US" altLang="ja-JP" sz="2200" dirty="0" smtClean="0"/>
          </a:p>
        </p:txBody>
      </p:sp>
    </p:spTree>
    <p:extLst>
      <p:ext uri="{BB962C8B-B14F-4D97-AF65-F5344CB8AC3E}">
        <p14:creationId xmlns:p14="http://schemas.microsoft.com/office/powerpoint/2010/main" val="61247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2761-FA7E-A347-AE75-2D532696A2FB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57200" y="171660"/>
            <a:ext cx="8229600" cy="498475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dirty="0" smtClean="0"/>
              <a:t>Achievements of Double </a:t>
            </a:r>
            <a:r>
              <a:rPr kumimoji="1" lang="en-US" altLang="ja-JP" dirty="0" err="1" smtClean="0"/>
              <a:t>Chooz</a:t>
            </a:r>
            <a:endParaRPr kumimoji="1" lang="ja-JP" altLang="en-US" dirty="0"/>
          </a:p>
        </p:txBody>
      </p:sp>
      <p:sp>
        <p:nvSpPr>
          <p:cNvPr id="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0340" y="1053940"/>
            <a:ext cx="8569104" cy="5021719"/>
          </a:xfrm>
        </p:spPr>
        <p:txBody>
          <a:bodyPr>
            <a:normAutofit/>
          </a:bodyPr>
          <a:lstStyle/>
          <a:p>
            <a:r>
              <a:rPr kumimoji="1" lang="en-US" altLang="ja-JP" sz="1900" b="1" dirty="0" smtClean="0"/>
              <a:t>Pioneered reactor experiments (improvements form CHOOZ)</a:t>
            </a:r>
          </a:p>
          <a:p>
            <a:pPr lvl="1"/>
            <a:r>
              <a:rPr lang="en-US" altLang="ja-JP" sz="1800" dirty="0"/>
              <a:t>Experimental concept to use 2 detectors</a:t>
            </a:r>
          </a:p>
          <a:p>
            <a:pPr lvl="1"/>
            <a:r>
              <a:rPr lang="en-US" altLang="ja-JP" sz="1800" dirty="0"/>
              <a:t>New </a:t>
            </a:r>
            <a:r>
              <a:rPr lang="en-US" altLang="ja-JP" sz="1800" dirty="0" smtClean="0"/>
              <a:t>detector </a:t>
            </a:r>
            <a:r>
              <a:rPr lang="en-US" altLang="ja-JP" sz="1800" dirty="0"/>
              <a:t>structure</a:t>
            </a:r>
          </a:p>
          <a:p>
            <a:pPr lvl="1"/>
            <a:r>
              <a:rPr lang="en-US" altLang="ja-JP" sz="1800" dirty="0"/>
              <a:t>4 layers detector structure becomes standard of forthcoming reactor experiments</a:t>
            </a:r>
          </a:p>
          <a:p>
            <a:pPr lvl="1"/>
            <a:r>
              <a:rPr lang="en-US" altLang="ja-JP" sz="1800" dirty="0"/>
              <a:t>Low background measurement (S/N~20) proved by reactor OFF</a:t>
            </a:r>
          </a:p>
          <a:p>
            <a:pPr lvl="1"/>
            <a:r>
              <a:rPr lang="en-US" altLang="ja-JP" sz="1800" dirty="0"/>
              <a:t>Stable </a:t>
            </a:r>
            <a:r>
              <a:rPr lang="en-US" altLang="ja-JP" sz="1800" dirty="0" err="1"/>
              <a:t>Gd</a:t>
            </a:r>
            <a:r>
              <a:rPr lang="en-US" altLang="ja-JP" sz="1800" dirty="0"/>
              <a:t> loaded LS developed</a:t>
            </a:r>
          </a:p>
          <a:p>
            <a:endParaRPr lang="en-US" altLang="ja-JP" sz="1900" b="1" dirty="0" smtClean="0"/>
          </a:p>
          <a:p>
            <a:endParaRPr lang="en-US" altLang="ja-JP" sz="1900" b="1" dirty="0"/>
          </a:p>
          <a:p>
            <a:r>
              <a:rPr kumimoji="1" lang="en-US" altLang="ja-JP" sz="1900" b="1" dirty="0" smtClean="0"/>
              <a:t>Announced results in November 2011</a:t>
            </a:r>
          </a:p>
          <a:p>
            <a:pPr lvl="1"/>
            <a:r>
              <a:rPr lang="en-US" altLang="ja-JP" sz="1800" dirty="0" smtClean="0"/>
              <a:t>First </a:t>
            </a:r>
            <a:r>
              <a:rPr lang="en-US" altLang="ja-JP" sz="1800" dirty="0" smtClean="0">
                <a:latin typeface="Symbol" charset="2"/>
                <a:cs typeface="Symbol" charset="2"/>
              </a:rPr>
              <a:t>q</a:t>
            </a:r>
            <a:r>
              <a:rPr lang="en-US" altLang="ja-JP" sz="1800" baseline="-25000" dirty="0" smtClean="0"/>
              <a:t>13</a:t>
            </a:r>
            <a:r>
              <a:rPr lang="en-US" altLang="ja-JP" sz="1800" dirty="0" smtClean="0"/>
              <a:t> measurement by short baseline reactor experiment since CHOOZ</a:t>
            </a:r>
          </a:p>
          <a:p>
            <a:pPr lvl="1"/>
            <a:r>
              <a:rPr kumimoji="1" lang="en-US" altLang="ja-JP" sz="1800" dirty="0" smtClean="0"/>
              <a:t>Indication of non-zero </a:t>
            </a:r>
            <a:r>
              <a:rPr lang="en-US" altLang="ja-JP" sz="1800" dirty="0">
                <a:latin typeface="Symbol" charset="2"/>
                <a:cs typeface="Symbol" charset="2"/>
              </a:rPr>
              <a:t>q</a:t>
            </a:r>
            <a:r>
              <a:rPr lang="en-US" altLang="ja-JP" sz="1800" baseline="-25000" dirty="0"/>
              <a:t>13</a:t>
            </a:r>
            <a:r>
              <a:rPr kumimoji="1" lang="en-US" altLang="ja-JP" sz="1800" dirty="0" smtClean="0"/>
              <a:t> at 94.6% C.L. and hint for a large value of </a:t>
            </a:r>
            <a:r>
              <a:rPr lang="en-US" altLang="ja-JP" sz="1800" dirty="0" smtClean="0">
                <a:latin typeface="Symbol" charset="2"/>
                <a:cs typeface="Symbol" charset="2"/>
              </a:rPr>
              <a:t>q</a:t>
            </a:r>
            <a:r>
              <a:rPr lang="en-US" altLang="ja-JP" sz="1800" baseline="-25000" dirty="0" smtClean="0"/>
              <a:t>13</a:t>
            </a:r>
          </a:p>
          <a:p>
            <a:pPr lvl="1"/>
            <a:r>
              <a:rPr lang="en-US" altLang="ja-JP" sz="1800" dirty="0" smtClean="0"/>
              <a:t>Evidence for non-zero </a:t>
            </a:r>
            <a:r>
              <a:rPr lang="en-US" altLang="ja-JP" sz="1800" dirty="0">
                <a:latin typeface="Symbol" charset="2"/>
                <a:cs typeface="Symbol" charset="2"/>
              </a:rPr>
              <a:t>q</a:t>
            </a:r>
            <a:r>
              <a:rPr lang="en-US" altLang="ja-JP" sz="1800" baseline="-25000" dirty="0"/>
              <a:t>13</a:t>
            </a:r>
            <a:r>
              <a:rPr lang="en-US" altLang="ja-JP" sz="1800" dirty="0" smtClean="0"/>
              <a:t> at 3</a:t>
            </a:r>
            <a:r>
              <a:rPr lang="en-US" altLang="ja-JP" sz="1800" dirty="0" smtClean="0">
                <a:latin typeface="Symbol" charset="2"/>
                <a:cs typeface="Symbol" charset="2"/>
              </a:rPr>
              <a:t>s</a:t>
            </a:r>
            <a:r>
              <a:rPr lang="en-US" altLang="ja-JP" sz="1800" dirty="0" smtClean="0"/>
              <a:t> by combination with long baseline experiments (MINOS &amp; T2K)</a:t>
            </a:r>
            <a:endParaRPr kumimoji="1" lang="en-US" altLang="ja-JP" sz="1800" dirty="0" smtClean="0"/>
          </a:p>
        </p:txBody>
      </p:sp>
    </p:spTree>
    <p:extLst>
      <p:ext uri="{BB962C8B-B14F-4D97-AF65-F5344CB8AC3E}">
        <p14:creationId xmlns:p14="http://schemas.microsoft.com/office/powerpoint/2010/main" val="246394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2761-FA7E-A347-AE75-2D532696A2FB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308901" y="171660"/>
            <a:ext cx="8591984" cy="498475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dirty="0" smtClean="0"/>
              <a:t>Improvements from the 1</a:t>
            </a:r>
            <a:r>
              <a:rPr kumimoji="1" lang="en-US" altLang="ja-JP" baseline="30000" dirty="0" smtClean="0"/>
              <a:t>st</a:t>
            </a:r>
            <a:r>
              <a:rPr kumimoji="1" lang="en-US" altLang="ja-JP" dirty="0" smtClean="0"/>
              <a:t> Result</a:t>
            </a:r>
            <a:endParaRPr kumimoji="1" lang="ja-JP" altLang="en-US" dirty="0"/>
          </a:p>
        </p:txBody>
      </p:sp>
      <p:sp>
        <p:nvSpPr>
          <p:cNvPr id="6" name="コンテンツ プレースホルダー 2"/>
          <p:cNvSpPr>
            <a:spLocks noGrp="1"/>
          </p:cNvSpPr>
          <p:nvPr>
            <p:ph sz="quarter" idx="4294967295"/>
          </p:nvPr>
        </p:nvSpPr>
        <p:spPr>
          <a:xfrm>
            <a:off x="308900" y="1244478"/>
            <a:ext cx="8672069" cy="523671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2400" b="1" dirty="0" smtClean="0"/>
              <a:t>Doubled statistics</a:t>
            </a:r>
          </a:p>
          <a:p>
            <a:pPr lvl="1">
              <a:lnSpc>
                <a:spcPct val="90000"/>
              </a:lnSpc>
            </a:pPr>
            <a:r>
              <a:rPr lang="en-US" altLang="ja-JP" sz="2400" dirty="0" smtClean="0"/>
              <a:t>96.8 → 227.9 days live time</a:t>
            </a:r>
          </a:p>
          <a:p>
            <a:pPr lvl="1">
              <a:lnSpc>
                <a:spcPct val="90000"/>
              </a:lnSpc>
            </a:pPr>
            <a:r>
              <a:rPr kumimoji="1" lang="en-US" altLang="ja-JP" sz="2400" b="1" dirty="0" smtClean="0">
                <a:solidFill>
                  <a:srgbClr val="FF0000"/>
                </a:solidFill>
              </a:rPr>
              <a:t>4121 →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8249</a:t>
            </a:r>
            <a:r>
              <a:rPr kumimoji="1" lang="en-US" altLang="ja-JP" sz="2400" b="1" dirty="0" smtClean="0">
                <a:solidFill>
                  <a:srgbClr val="FF0000"/>
                </a:solidFill>
              </a:rPr>
              <a:t> neutrino candidates</a:t>
            </a:r>
          </a:p>
          <a:p>
            <a:r>
              <a:rPr lang="en-US" altLang="ja-JP" sz="2400" b="1" dirty="0"/>
              <a:t>Improved analysis</a:t>
            </a:r>
          </a:p>
          <a:p>
            <a:pPr lvl="1"/>
            <a:r>
              <a:rPr lang="en-US" altLang="ja-JP" sz="2400" dirty="0"/>
              <a:t>Energy calibration improved</a:t>
            </a:r>
          </a:p>
          <a:p>
            <a:pPr lvl="2"/>
            <a:r>
              <a:rPr lang="en-US" altLang="ja-JP" sz="2200" dirty="0"/>
              <a:t>Readout MC tuning</a:t>
            </a:r>
          </a:p>
          <a:p>
            <a:pPr lvl="2"/>
            <a:r>
              <a:rPr lang="en-US" altLang="ja-JP" sz="2200" dirty="0"/>
              <a:t>Corrections for non-linear gain, position dependence, stability</a:t>
            </a:r>
          </a:p>
          <a:p>
            <a:pPr lvl="1"/>
            <a:r>
              <a:rPr lang="en-US" altLang="ja-JP" sz="2600" dirty="0"/>
              <a:t>Additional </a:t>
            </a:r>
            <a:r>
              <a:rPr lang="en-US" altLang="ja-JP" sz="2600" dirty="0" err="1"/>
              <a:t>muon</a:t>
            </a:r>
            <a:r>
              <a:rPr lang="en-US" altLang="ja-JP" sz="2600" dirty="0"/>
              <a:t> veto implemented (</a:t>
            </a:r>
            <a:r>
              <a:rPr lang="en-US" altLang="ja-JP" sz="2600" baseline="30000" dirty="0"/>
              <a:t>9</a:t>
            </a:r>
            <a:r>
              <a:rPr lang="en-US" altLang="ja-JP" sz="2600" dirty="0"/>
              <a:t>Li reduction)</a:t>
            </a:r>
            <a:endParaRPr lang="en-US" altLang="ja-JP" sz="2600" b="1" dirty="0"/>
          </a:p>
          <a:p>
            <a:pPr lvl="1"/>
            <a:r>
              <a:rPr lang="en-US" altLang="ja-JP" sz="2600" dirty="0"/>
              <a:t>OV veto implemented (part of data)</a:t>
            </a:r>
          </a:p>
          <a:p>
            <a:pPr lvl="1"/>
            <a:r>
              <a:rPr lang="en-US" altLang="ja-JP" sz="2400" dirty="0"/>
              <a:t>Separate data into two periods based on thermal power</a:t>
            </a:r>
          </a:p>
          <a:p>
            <a:pPr marL="342202" lvl="2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  1)  Both </a:t>
            </a:r>
            <a:r>
              <a:rPr lang="en-US" altLang="ja-JP" dirty="0"/>
              <a:t>reactors on: 139.3 days</a:t>
            </a:r>
          </a:p>
          <a:p>
            <a:pPr marL="342202" lvl="2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  2)  One </a:t>
            </a:r>
            <a:r>
              <a:rPr lang="en-US" altLang="ja-JP" dirty="0"/>
              <a:t>reactor off: 88.7 </a:t>
            </a:r>
            <a:r>
              <a:rPr lang="en-US" altLang="ja-JP" dirty="0" smtClean="0"/>
              <a:t>days</a:t>
            </a:r>
            <a:endParaRPr lang="en-US" altLang="ja-JP" sz="2400" b="1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endParaRPr kumimoji="1" lang="en-US" altLang="ja-JP" sz="2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42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2761-FA7E-A347-AE75-2D532696A2FB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57199" y="171660"/>
            <a:ext cx="8443685" cy="498475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dirty="0" smtClean="0"/>
              <a:t>Neutrino Selection</a:t>
            </a:r>
            <a:endParaRPr kumimoji="1" lang="ja-JP" altLang="en-US" dirty="0"/>
          </a:p>
        </p:txBody>
      </p:sp>
      <p:pic>
        <p:nvPicPr>
          <p:cNvPr id="7" name="図 29" descr="ピクチャ 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1385888"/>
            <a:ext cx="413543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線矢印コネクタ 7"/>
          <p:cNvCxnSpPr/>
          <p:nvPr/>
        </p:nvCxnSpPr>
        <p:spPr>
          <a:xfrm>
            <a:off x="4876800" y="4433888"/>
            <a:ext cx="1471613" cy="125413"/>
          </a:xfrm>
          <a:prstGeom prst="straightConnector1">
            <a:avLst/>
          </a:prstGeom>
          <a:ln w="15875">
            <a:solidFill>
              <a:srgbClr val="FFFF00"/>
            </a:solidFill>
            <a:prstDash val="sysDash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27"/>
          <p:cNvSpPr txBox="1">
            <a:spLocks noChangeArrowheads="1"/>
          </p:cNvSpPr>
          <p:nvPr/>
        </p:nvSpPr>
        <p:spPr bwMode="auto">
          <a:xfrm>
            <a:off x="5049838" y="3998913"/>
            <a:ext cx="5230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l-GR" altLang="ja-JP" sz="2000" dirty="0" smtClean="0">
                <a:solidFill>
                  <a:srgbClr val="FFFF00"/>
                </a:solidFill>
                <a:latin typeface="Palatino"/>
              </a:rPr>
              <a:t>ν</a:t>
            </a:r>
            <a:r>
              <a:rPr lang="en-US" altLang="ja-JP" sz="2000" baseline="-25000" dirty="0" smtClean="0">
                <a:solidFill>
                  <a:srgbClr val="FFFF00"/>
                </a:solidFill>
                <a:latin typeface="Palatino"/>
              </a:rPr>
              <a:t>e</a:t>
            </a:r>
            <a:endParaRPr lang="ja-JP" altLang="en-US" sz="2000" baseline="-25000" dirty="0">
              <a:solidFill>
                <a:srgbClr val="FFFF00"/>
              </a:solidFill>
              <a:latin typeface="Palatino"/>
            </a:endParaRPr>
          </a:p>
        </p:txBody>
      </p:sp>
      <p:cxnSp>
        <p:nvCxnSpPr>
          <p:cNvPr id="10" name="直線コネクタ 9"/>
          <p:cNvCxnSpPr/>
          <p:nvPr/>
        </p:nvCxnSpPr>
        <p:spPr>
          <a:xfrm flipV="1">
            <a:off x="5162550" y="4079877"/>
            <a:ext cx="238125" cy="1589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円/楕円 10"/>
          <p:cNvSpPr>
            <a:spLocks noChangeAspect="1"/>
          </p:cNvSpPr>
          <p:nvPr/>
        </p:nvSpPr>
        <p:spPr>
          <a:xfrm>
            <a:off x="6340476" y="4503210"/>
            <a:ext cx="107996" cy="107996"/>
          </a:xfrm>
          <a:prstGeom prst="ellipse">
            <a:avLst/>
          </a:prstGeom>
          <a:solidFill>
            <a:srgbClr val="E314B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12" name="テキスト ボックス 27"/>
          <p:cNvSpPr txBox="1">
            <a:spLocks noChangeArrowheads="1"/>
          </p:cNvSpPr>
          <p:nvPr/>
        </p:nvSpPr>
        <p:spPr bwMode="auto">
          <a:xfrm>
            <a:off x="6197469" y="4087813"/>
            <a:ext cx="3388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ja-JP" sz="2000" dirty="0" smtClean="0">
                <a:solidFill>
                  <a:srgbClr val="E314B7"/>
                </a:solidFill>
                <a:latin typeface="Palatino"/>
              </a:rPr>
              <a:t>p</a:t>
            </a:r>
            <a:endParaRPr lang="ja-JP" altLang="en-US" sz="2000" baseline="-25000" dirty="0">
              <a:solidFill>
                <a:srgbClr val="E314B7"/>
              </a:solidFill>
              <a:latin typeface="Palatino"/>
            </a:endParaRPr>
          </a:p>
        </p:txBody>
      </p:sp>
      <p:sp>
        <p:nvSpPr>
          <p:cNvPr id="13" name="円/楕円 12"/>
          <p:cNvSpPr>
            <a:spLocks noChangeAspect="1"/>
          </p:cNvSpPr>
          <p:nvPr/>
        </p:nvSpPr>
        <p:spPr>
          <a:xfrm>
            <a:off x="6713275" y="4189174"/>
            <a:ext cx="107996" cy="107996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cxnSp>
        <p:nvCxnSpPr>
          <p:cNvPr id="14" name="直線矢印コネクタ 13"/>
          <p:cNvCxnSpPr/>
          <p:nvPr/>
        </p:nvCxnSpPr>
        <p:spPr>
          <a:xfrm flipV="1">
            <a:off x="6484472" y="4287471"/>
            <a:ext cx="222818" cy="215900"/>
          </a:xfrm>
          <a:prstGeom prst="straightConnector1">
            <a:avLst/>
          </a:prstGeom>
          <a:ln w="15875">
            <a:solidFill>
              <a:schemeClr val="bg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27"/>
          <p:cNvSpPr txBox="1">
            <a:spLocks noChangeArrowheads="1"/>
          </p:cNvSpPr>
          <p:nvPr/>
        </p:nvSpPr>
        <p:spPr bwMode="auto">
          <a:xfrm>
            <a:off x="6787311" y="3938826"/>
            <a:ext cx="4154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ja-JP" sz="2000" dirty="0">
                <a:solidFill>
                  <a:schemeClr val="bg1"/>
                </a:solidFill>
                <a:latin typeface="Palatino"/>
              </a:rPr>
              <a:t>e</a:t>
            </a:r>
            <a:r>
              <a:rPr lang="en-US" altLang="ja-JP" sz="2000" baseline="30000" dirty="0" smtClean="0">
                <a:solidFill>
                  <a:schemeClr val="bg1"/>
                </a:solidFill>
                <a:latin typeface="Palatino"/>
              </a:rPr>
              <a:t>+</a:t>
            </a:r>
            <a:endParaRPr lang="ja-JP" altLang="en-US" sz="2000" baseline="30000" dirty="0">
              <a:solidFill>
                <a:schemeClr val="bg1"/>
              </a:solidFill>
              <a:latin typeface="Palatino"/>
            </a:endParaRPr>
          </a:p>
        </p:txBody>
      </p:sp>
      <p:sp>
        <p:nvSpPr>
          <p:cNvPr id="16" name="円/楕円 15"/>
          <p:cNvSpPr>
            <a:spLocks noChangeAspect="1"/>
          </p:cNvSpPr>
          <p:nvPr/>
        </p:nvSpPr>
        <p:spPr>
          <a:xfrm>
            <a:off x="6609447" y="4712644"/>
            <a:ext cx="107996" cy="107996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rgbClr val="11171A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cxnSp>
        <p:nvCxnSpPr>
          <p:cNvPr id="17" name="直線矢印コネクタ 16"/>
          <p:cNvCxnSpPr/>
          <p:nvPr/>
        </p:nvCxnSpPr>
        <p:spPr>
          <a:xfrm>
            <a:off x="6471204" y="4629152"/>
            <a:ext cx="135271" cy="102543"/>
          </a:xfrm>
          <a:prstGeom prst="straightConnector1">
            <a:avLst/>
          </a:prstGeom>
          <a:ln w="15875">
            <a:solidFill>
              <a:schemeClr val="bg2">
                <a:lumMod val="10000"/>
              </a:schemeClr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>
            <a:off x="6767004" y="4786790"/>
            <a:ext cx="217996" cy="0"/>
          </a:xfrm>
          <a:prstGeom prst="straightConnector1">
            <a:avLst/>
          </a:prstGeom>
          <a:ln w="15875">
            <a:solidFill>
              <a:schemeClr val="bg2">
                <a:lumMod val="10000"/>
              </a:schemeClr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図形グループ 18"/>
          <p:cNvGrpSpPr/>
          <p:nvPr/>
        </p:nvGrpSpPr>
        <p:grpSpPr>
          <a:xfrm>
            <a:off x="7003531" y="4704098"/>
            <a:ext cx="175760" cy="165384"/>
            <a:chOff x="7003531" y="4519651"/>
            <a:chExt cx="175760" cy="165384"/>
          </a:xfrm>
        </p:grpSpPr>
        <p:sp>
          <p:nvSpPr>
            <p:cNvPr id="20" name="円/楕円 19"/>
            <p:cNvSpPr>
              <a:spLocks noChangeAspect="1"/>
            </p:cNvSpPr>
            <p:nvPr/>
          </p:nvSpPr>
          <p:spPr>
            <a:xfrm>
              <a:off x="7071295" y="4572991"/>
              <a:ext cx="107996" cy="107996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rgbClr val="11171A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21" name="円/楕円 20"/>
            <p:cNvSpPr>
              <a:spLocks noChangeAspect="1"/>
            </p:cNvSpPr>
            <p:nvPr/>
          </p:nvSpPr>
          <p:spPr>
            <a:xfrm>
              <a:off x="7009424" y="4577039"/>
              <a:ext cx="107996" cy="107996"/>
            </a:xfrm>
            <a:prstGeom prst="ellipse">
              <a:avLst/>
            </a:prstGeom>
            <a:solidFill>
              <a:srgbClr val="E314B7"/>
            </a:solidFill>
            <a:ln>
              <a:solidFill>
                <a:srgbClr val="E314B7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22" name="円/楕円 21"/>
            <p:cNvSpPr>
              <a:spLocks noChangeAspect="1"/>
            </p:cNvSpPr>
            <p:nvPr/>
          </p:nvSpPr>
          <p:spPr>
            <a:xfrm>
              <a:off x="7071295" y="4523041"/>
              <a:ext cx="107996" cy="107996"/>
            </a:xfrm>
            <a:prstGeom prst="ellipse">
              <a:avLst/>
            </a:prstGeom>
            <a:solidFill>
              <a:srgbClr val="E314B7"/>
            </a:solidFill>
            <a:ln>
              <a:solidFill>
                <a:srgbClr val="E314B7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23" name="円/楕円 22"/>
            <p:cNvSpPr>
              <a:spLocks noChangeAspect="1"/>
            </p:cNvSpPr>
            <p:nvPr/>
          </p:nvSpPr>
          <p:spPr>
            <a:xfrm>
              <a:off x="7003531" y="4519651"/>
              <a:ext cx="107996" cy="107996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rgbClr val="11171A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</p:grpSp>
      <p:sp>
        <p:nvSpPr>
          <p:cNvPr id="24" name="テキスト ボックス 27"/>
          <p:cNvSpPr txBox="1">
            <a:spLocks noChangeArrowheads="1"/>
          </p:cNvSpPr>
          <p:nvPr/>
        </p:nvSpPr>
        <p:spPr bwMode="auto">
          <a:xfrm>
            <a:off x="6381491" y="4678697"/>
            <a:ext cx="3385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ja-JP" sz="2000" dirty="0" smtClean="0">
                <a:solidFill>
                  <a:schemeClr val="bg2">
                    <a:lumMod val="10000"/>
                  </a:schemeClr>
                </a:solidFill>
                <a:latin typeface="Palatino"/>
              </a:rPr>
              <a:t>n</a:t>
            </a:r>
            <a:endParaRPr lang="ja-JP" altLang="en-US" sz="2000" baseline="-25000" dirty="0">
              <a:solidFill>
                <a:schemeClr val="bg2">
                  <a:lumMod val="10000"/>
                </a:schemeClr>
              </a:solidFill>
              <a:latin typeface="Palatino"/>
            </a:endParaRPr>
          </a:p>
        </p:txBody>
      </p:sp>
      <p:sp>
        <p:nvSpPr>
          <p:cNvPr id="25" name="テキスト ボックス 27"/>
          <p:cNvSpPr txBox="1">
            <a:spLocks noChangeArrowheads="1"/>
          </p:cNvSpPr>
          <p:nvPr/>
        </p:nvSpPr>
        <p:spPr bwMode="auto">
          <a:xfrm>
            <a:off x="6928373" y="4806312"/>
            <a:ext cx="5370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ja-JP" sz="2000" dirty="0" err="1" smtClean="0">
                <a:solidFill>
                  <a:schemeClr val="bg1"/>
                </a:solidFill>
                <a:latin typeface="Palatino"/>
              </a:rPr>
              <a:t>Gd</a:t>
            </a:r>
            <a:endParaRPr lang="ja-JP" altLang="en-US" sz="2000" baseline="-25000" dirty="0">
              <a:solidFill>
                <a:schemeClr val="bg1"/>
              </a:solidFill>
              <a:latin typeface="Palatino"/>
            </a:endParaRPr>
          </a:p>
        </p:txBody>
      </p:sp>
      <p:sp>
        <p:nvSpPr>
          <p:cNvPr id="26" name="コンテンツ プレースホルダー 2"/>
          <p:cNvSpPr txBox="1">
            <a:spLocks/>
          </p:cNvSpPr>
          <p:nvPr/>
        </p:nvSpPr>
        <p:spPr>
          <a:xfrm>
            <a:off x="422942" y="2027716"/>
            <a:ext cx="4412443" cy="1242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kumimoji="1"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r>
              <a:rPr lang="en-US" altLang="ja-JP" sz="2000" b="1" dirty="0" smtClean="0"/>
              <a:t>Prompt event</a:t>
            </a:r>
          </a:p>
          <a:p>
            <a:pPr lvl="1">
              <a:spcBef>
                <a:spcPts val="200"/>
              </a:spcBef>
            </a:pPr>
            <a:r>
              <a:rPr lang="en-US" altLang="ja-JP" dirty="0" smtClean="0"/>
              <a:t>0.7 &lt; </a:t>
            </a:r>
            <a:r>
              <a:rPr lang="en-US" altLang="ja-JP" dirty="0" err="1" smtClean="0"/>
              <a:t>Evis</a:t>
            </a:r>
            <a:r>
              <a:rPr lang="en-US" altLang="ja-JP" dirty="0" smtClean="0"/>
              <a:t> &lt; 12.2 MeV</a:t>
            </a:r>
            <a:endParaRPr lang="en-US" altLang="ja-JP" dirty="0"/>
          </a:p>
          <a:p>
            <a:pPr lvl="1">
              <a:spcBef>
                <a:spcPts val="200"/>
              </a:spcBef>
            </a:pPr>
            <a:r>
              <a:rPr lang="en-US" altLang="ja-JP" dirty="0" smtClean="0"/>
              <a:t>PMT light </a:t>
            </a:r>
            <a:r>
              <a:rPr lang="en-US" altLang="ja-JP" dirty="0"/>
              <a:t>noise </a:t>
            </a:r>
            <a:r>
              <a:rPr lang="en-US" altLang="ja-JP" dirty="0" smtClean="0"/>
              <a:t>cuts</a:t>
            </a:r>
            <a:endParaRPr lang="en-US" altLang="ja-JP" dirty="0"/>
          </a:p>
        </p:txBody>
      </p:sp>
      <p:sp>
        <p:nvSpPr>
          <p:cNvPr id="27" name="コンテンツ プレースホルダー 2"/>
          <p:cNvSpPr txBox="1">
            <a:spLocks/>
          </p:cNvSpPr>
          <p:nvPr/>
        </p:nvSpPr>
        <p:spPr>
          <a:xfrm>
            <a:off x="422942" y="3095974"/>
            <a:ext cx="4412443" cy="109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kumimoji="1"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r>
              <a:rPr lang="en-US" altLang="ja-JP" sz="2000" b="1" dirty="0" smtClean="0"/>
              <a:t>Delayed event</a:t>
            </a:r>
          </a:p>
          <a:p>
            <a:pPr lvl="1">
              <a:spcBef>
                <a:spcPts val="200"/>
              </a:spcBef>
            </a:pPr>
            <a:r>
              <a:rPr lang="en-US" altLang="ja-JP" dirty="0" smtClean="0"/>
              <a:t>6 &lt; </a:t>
            </a:r>
            <a:r>
              <a:rPr lang="en-US" altLang="ja-JP" dirty="0" err="1" smtClean="0"/>
              <a:t>Evis</a:t>
            </a:r>
            <a:r>
              <a:rPr lang="en-US" altLang="ja-JP" dirty="0" smtClean="0"/>
              <a:t> &lt; 12 MeV</a:t>
            </a:r>
          </a:p>
          <a:p>
            <a:pPr lvl="1">
              <a:spcBef>
                <a:spcPts val="200"/>
              </a:spcBef>
            </a:pPr>
            <a:r>
              <a:rPr lang="en-US" altLang="ja-JP" dirty="0" smtClean="0"/>
              <a:t>PMT light </a:t>
            </a:r>
            <a:r>
              <a:rPr lang="en-US" altLang="ja-JP" dirty="0"/>
              <a:t>noise </a:t>
            </a:r>
            <a:r>
              <a:rPr lang="en-US" altLang="ja-JP" dirty="0" smtClean="0"/>
              <a:t>cuts</a:t>
            </a:r>
            <a:endParaRPr lang="en-US" altLang="ja-JP" dirty="0"/>
          </a:p>
        </p:txBody>
      </p:sp>
      <p:sp>
        <p:nvSpPr>
          <p:cNvPr id="28" name="コンテンツ プレースホルダー 2"/>
          <p:cNvSpPr txBox="1">
            <a:spLocks/>
          </p:cNvSpPr>
          <p:nvPr/>
        </p:nvSpPr>
        <p:spPr>
          <a:xfrm>
            <a:off x="422942" y="4206540"/>
            <a:ext cx="2975317" cy="770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kumimoji="1"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r>
              <a:rPr lang="en-US" altLang="ja-JP" sz="2000" b="1" dirty="0" smtClean="0"/>
              <a:t>Delayed coincidence</a:t>
            </a:r>
          </a:p>
          <a:p>
            <a:pPr lvl="1">
              <a:spcBef>
                <a:spcPts val="200"/>
              </a:spcBef>
            </a:pPr>
            <a:r>
              <a:rPr lang="en-US" altLang="ja-JP" dirty="0" smtClean="0"/>
              <a:t>2 &lt; </a:t>
            </a:r>
            <a:r>
              <a:rPr lang="el-GR" altLang="ja-JP" dirty="0" smtClean="0"/>
              <a:t>Δ</a:t>
            </a:r>
            <a:r>
              <a:rPr lang="en-US" altLang="ja-JP" dirty="0" smtClean="0"/>
              <a:t>t &lt; 100 </a:t>
            </a:r>
            <a:r>
              <a:rPr lang="el-GR" altLang="ja-JP" dirty="0" smtClean="0"/>
              <a:t>μ</a:t>
            </a:r>
            <a:r>
              <a:rPr lang="en-US" altLang="ja-JP" dirty="0" smtClean="0"/>
              <a:t>sec</a:t>
            </a:r>
          </a:p>
        </p:txBody>
      </p:sp>
      <p:sp>
        <p:nvSpPr>
          <p:cNvPr id="29" name="コンテンツ プレースホルダー 2"/>
          <p:cNvSpPr txBox="1">
            <a:spLocks/>
          </p:cNvSpPr>
          <p:nvPr/>
        </p:nvSpPr>
        <p:spPr>
          <a:xfrm>
            <a:off x="422943" y="4952844"/>
            <a:ext cx="4048452" cy="8609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kumimoji="1"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r>
              <a:rPr lang="en-US" altLang="ja-JP" sz="2000" b="1" dirty="0" smtClean="0"/>
              <a:t>Multiplicity</a:t>
            </a:r>
          </a:p>
          <a:p>
            <a:pPr lvl="1">
              <a:spcBef>
                <a:spcPts val="200"/>
              </a:spcBef>
            </a:pPr>
            <a:r>
              <a:rPr lang="en-US" altLang="ja-JP" dirty="0" smtClean="0"/>
              <a:t>No extra events around signal</a:t>
            </a:r>
            <a:endParaRPr lang="ja-JP" altLang="en-US" dirty="0"/>
          </a:p>
        </p:txBody>
      </p:sp>
      <p:sp>
        <p:nvSpPr>
          <p:cNvPr id="30" name="コンテンツ プレースホルダー 2"/>
          <p:cNvSpPr txBox="1">
            <a:spLocks/>
          </p:cNvSpPr>
          <p:nvPr/>
        </p:nvSpPr>
        <p:spPr>
          <a:xfrm>
            <a:off x="422942" y="5734377"/>
            <a:ext cx="4412443" cy="10878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kumimoji="1"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r>
              <a:rPr lang="en-US" altLang="ja-JP" sz="2000" b="1" dirty="0" smtClean="0"/>
              <a:t>Further BG reduction</a:t>
            </a:r>
          </a:p>
          <a:p>
            <a:pPr lvl="1">
              <a:spcBef>
                <a:spcPts val="200"/>
              </a:spcBef>
            </a:pPr>
            <a:r>
              <a:rPr lang="el-GR" altLang="ja-JP" dirty="0" smtClean="0"/>
              <a:t>Δ</a:t>
            </a:r>
            <a:r>
              <a:rPr lang="en-US" altLang="ja-JP" dirty="0" smtClean="0"/>
              <a:t>t</a:t>
            </a:r>
            <a:r>
              <a:rPr lang="el-GR" altLang="ja-JP" baseline="-25000" dirty="0" smtClean="0"/>
              <a:t>μ</a:t>
            </a:r>
            <a:r>
              <a:rPr lang="en-US" altLang="ja-JP" dirty="0" smtClean="0"/>
              <a:t> </a:t>
            </a:r>
            <a:r>
              <a:rPr lang="en-US" altLang="ja-JP" dirty="0"/>
              <a:t>&gt; 500 </a:t>
            </a:r>
            <a:r>
              <a:rPr lang="en-US" altLang="ja-JP" dirty="0" err="1"/>
              <a:t>msec</a:t>
            </a:r>
            <a:r>
              <a:rPr lang="en-US" altLang="ja-JP" dirty="0"/>
              <a:t> (E</a:t>
            </a:r>
            <a:r>
              <a:rPr lang="el-GR" altLang="ja-JP" baseline="-25000" dirty="0"/>
              <a:t>μ</a:t>
            </a:r>
            <a:r>
              <a:rPr lang="en-US" altLang="ja-JP" dirty="0"/>
              <a:t> &gt; 600MeV</a:t>
            </a:r>
            <a:r>
              <a:rPr lang="en-US" altLang="ja-JP" dirty="0" smtClean="0"/>
              <a:t>)</a:t>
            </a:r>
          </a:p>
          <a:p>
            <a:pPr lvl="1">
              <a:spcBef>
                <a:spcPts val="200"/>
              </a:spcBef>
            </a:pPr>
            <a:r>
              <a:rPr lang="en-US" altLang="ja-JP" dirty="0"/>
              <a:t>No coincidence</a:t>
            </a:r>
            <a:r>
              <a:rPr lang="el-GR" altLang="ja-JP" dirty="0"/>
              <a:t> </a:t>
            </a:r>
            <a:r>
              <a:rPr lang="en-US" altLang="ja-JP" dirty="0"/>
              <a:t> signal in </a:t>
            </a:r>
            <a:r>
              <a:rPr lang="en-US" altLang="ja-JP" dirty="0" smtClean="0"/>
              <a:t>OV</a:t>
            </a:r>
            <a:endParaRPr lang="en-US" altLang="ja-JP" dirty="0"/>
          </a:p>
        </p:txBody>
      </p:sp>
      <p:cxnSp>
        <p:nvCxnSpPr>
          <p:cNvPr id="31" name="直線コネクタ 30"/>
          <p:cNvCxnSpPr/>
          <p:nvPr/>
        </p:nvCxnSpPr>
        <p:spPr>
          <a:xfrm>
            <a:off x="276225" y="5734378"/>
            <a:ext cx="389890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コンテンツ プレースホルダー 2"/>
          <p:cNvSpPr txBox="1">
            <a:spLocks/>
          </p:cNvSpPr>
          <p:nvPr/>
        </p:nvSpPr>
        <p:spPr>
          <a:xfrm>
            <a:off x="426609" y="1044106"/>
            <a:ext cx="4412443" cy="1242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kumimoji="1"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r>
              <a:rPr lang="en-US" altLang="ja-JP" sz="2000" b="1" dirty="0" err="1"/>
              <a:t>Muon</a:t>
            </a:r>
            <a:r>
              <a:rPr lang="en-US" altLang="ja-JP" sz="2000" b="1" dirty="0"/>
              <a:t> veto</a:t>
            </a:r>
          </a:p>
          <a:p>
            <a:pPr lvl="1">
              <a:spcBef>
                <a:spcPts val="200"/>
              </a:spcBef>
            </a:pPr>
            <a:r>
              <a:rPr lang="en-US" altLang="ja-JP" dirty="0">
                <a:solidFill>
                  <a:schemeClr val="tx1"/>
                </a:solidFill>
              </a:rPr>
              <a:t>No coincidence signal</a:t>
            </a:r>
            <a:r>
              <a:rPr lang="el-GR" altLang="ja-JP" dirty="0">
                <a:solidFill>
                  <a:schemeClr val="tx1"/>
                </a:solidFill>
              </a:rPr>
              <a:t> </a:t>
            </a:r>
            <a:r>
              <a:rPr lang="en-US" altLang="ja-JP" dirty="0">
                <a:solidFill>
                  <a:schemeClr val="tx1"/>
                </a:solidFill>
              </a:rPr>
              <a:t>in IV</a:t>
            </a:r>
          </a:p>
          <a:p>
            <a:pPr lvl="1">
              <a:spcBef>
                <a:spcPts val="200"/>
              </a:spcBef>
            </a:pPr>
            <a:r>
              <a:rPr lang="el-GR" altLang="ja-JP" dirty="0"/>
              <a:t>Δ</a:t>
            </a:r>
            <a:r>
              <a:rPr lang="en-US" altLang="ja-JP" dirty="0"/>
              <a:t>t</a:t>
            </a:r>
            <a:r>
              <a:rPr lang="el-GR" altLang="ja-JP" baseline="-25000" dirty="0"/>
              <a:t>μ</a:t>
            </a:r>
            <a:r>
              <a:rPr lang="en-US" altLang="ja-JP" dirty="0"/>
              <a:t> &gt; 1 </a:t>
            </a:r>
            <a:r>
              <a:rPr lang="en-US" altLang="ja-JP" dirty="0" err="1"/>
              <a:t>msec</a:t>
            </a:r>
            <a:endParaRPr lang="en-US" altLang="ja-JP" dirty="0"/>
          </a:p>
          <a:p>
            <a:pPr>
              <a:spcBef>
                <a:spcPts val="200"/>
              </a:spcBef>
            </a:pP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8002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E7E2761-FA7E-A347-AE75-2D532696A2FB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457199" y="171660"/>
            <a:ext cx="8443685" cy="498475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dirty="0" smtClean="0"/>
              <a:t>Neutrino Selection</a:t>
            </a:r>
            <a:endParaRPr kumimoji="1" lang="ja-JP" altLang="en-US" dirty="0"/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422942" y="2027716"/>
            <a:ext cx="4412443" cy="1242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kumimoji="1"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r>
              <a:rPr lang="en-US" altLang="ja-JP" sz="2000" b="1" dirty="0" smtClean="0"/>
              <a:t>Prompt event</a:t>
            </a:r>
          </a:p>
          <a:p>
            <a:pPr lvl="1">
              <a:spcBef>
                <a:spcPts val="200"/>
              </a:spcBef>
            </a:pPr>
            <a:r>
              <a:rPr lang="en-US" altLang="ja-JP" b="1" dirty="0" smtClean="0">
                <a:solidFill>
                  <a:srgbClr val="FF0000"/>
                </a:solidFill>
              </a:rPr>
              <a:t>0.7 &lt; </a:t>
            </a:r>
            <a:r>
              <a:rPr lang="en-US" altLang="ja-JP" b="1" dirty="0" err="1" smtClean="0">
                <a:solidFill>
                  <a:srgbClr val="FF0000"/>
                </a:solidFill>
              </a:rPr>
              <a:t>Evis</a:t>
            </a:r>
            <a:r>
              <a:rPr lang="en-US" altLang="ja-JP" b="1" dirty="0" smtClean="0">
                <a:solidFill>
                  <a:srgbClr val="FF0000"/>
                </a:solidFill>
              </a:rPr>
              <a:t> &lt; 12.2 MeV</a:t>
            </a:r>
            <a:endParaRPr lang="en-US" altLang="ja-JP" b="1" dirty="0">
              <a:solidFill>
                <a:srgbClr val="FF0000"/>
              </a:solidFill>
            </a:endParaRPr>
          </a:p>
          <a:p>
            <a:pPr lvl="1">
              <a:spcBef>
                <a:spcPts val="200"/>
              </a:spcBef>
            </a:pPr>
            <a:r>
              <a:rPr lang="en-US" altLang="ja-JP" dirty="0" smtClean="0"/>
              <a:t>PMT light </a:t>
            </a:r>
            <a:r>
              <a:rPr lang="en-US" altLang="ja-JP" dirty="0"/>
              <a:t>noise </a:t>
            </a:r>
            <a:r>
              <a:rPr lang="en-US" altLang="ja-JP" dirty="0" smtClean="0"/>
              <a:t>cuts</a:t>
            </a:r>
            <a:endParaRPr lang="en-US" altLang="ja-JP" dirty="0"/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422942" y="3095974"/>
            <a:ext cx="4412443" cy="109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kumimoji="1"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r>
              <a:rPr lang="en-US" altLang="ja-JP" sz="2000" b="1" dirty="0" smtClean="0"/>
              <a:t>Delayed event</a:t>
            </a:r>
          </a:p>
          <a:p>
            <a:pPr lvl="1">
              <a:spcBef>
                <a:spcPts val="200"/>
              </a:spcBef>
            </a:pPr>
            <a:r>
              <a:rPr lang="en-US" altLang="ja-JP" b="1" dirty="0" smtClean="0">
                <a:solidFill>
                  <a:srgbClr val="FF0000"/>
                </a:solidFill>
              </a:rPr>
              <a:t>6 &lt; </a:t>
            </a:r>
            <a:r>
              <a:rPr lang="en-US" altLang="ja-JP" b="1" dirty="0" err="1" smtClean="0">
                <a:solidFill>
                  <a:srgbClr val="FF0000"/>
                </a:solidFill>
              </a:rPr>
              <a:t>Evis</a:t>
            </a:r>
            <a:r>
              <a:rPr lang="en-US" altLang="ja-JP" b="1" dirty="0" smtClean="0">
                <a:solidFill>
                  <a:srgbClr val="FF0000"/>
                </a:solidFill>
              </a:rPr>
              <a:t> &lt; 12 MeV</a:t>
            </a:r>
          </a:p>
          <a:p>
            <a:pPr lvl="1">
              <a:spcBef>
                <a:spcPts val="200"/>
              </a:spcBef>
            </a:pPr>
            <a:r>
              <a:rPr lang="en-US" altLang="ja-JP" dirty="0" smtClean="0"/>
              <a:t>PMT light </a:t>
            </a:r>
            <a:r>
              <a:rPr lang="en-US" altLang="ja-JP" dirty="0"/>
              <a:t>noise </a:t>
            </a:r>
            <a:r>
              <a:rPr lang="en-US" altLang="ja-JP" dirty="0" smtClean="0"/>
              <a:t>cuts</a:t>
            </a:r>
            <a:endParaRPr lang="en-US" altLang="ja-JP" dirty="0"/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422942" y="4206540"/>
            <a:ext cx="2975317" cy="770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kumimoji="1"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r>
              <a:rPr lang="en-US" altLang="ja-JP" sz="2000" b="1" dirty="0" smtClean="0"/>
              <a:t>Delayed coincidence</a:t>
            </a:r>
          </a:p>
          <a:p>
            <a:pPr lvl="1">
              <a:spcBef>
                <a:spcPts val="200"/>
              </a:spcBef>
            </a:pPr>
            <a:r>
              <a:rPr lang="en-US" altLang="ja-JP" dirty="0" smtClean="0"/>
              <a:t>2 &lt; </a:t>
            </a:r>
            <a:r>
              <a:rPr lang="el-GR" altLang="ja-JP" dirty="0" smtClean="0"/>
              <a:t>Δ</a:t>
            </a:r>
            <a:r>
              <a:rPr lang="en-US" altLang="ja-JP" dirty="0" smtClean="0"/>
              <a:t>t &lt; 100 </a:t>
            </a:r>
            <a:r>
              <a:rPr lang="el-GR" altLang="ja-JP" dirty="0" smtClean="0"/>
              <a:t>μ</a:t>
            </a:r>
            <a:r>
              <a:rPr lang="en-US" altLang="ja-JP" dirty="0" smtClean="0"/>
              <a:t>sec</a:t>
            </a:r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422943" y="4952844"/>
            <a:ext cx="4048452" cy="8609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kumimoji="1"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r>
              <a:rPr lang="en-US" altLang="ja-JP" sz="2000" b="1" dirty="0" smtClean="0"/>
              <a:t>Multiplicity</a:t>
            </a:r>
          </a:p>
          <a:p>
            <a:pPr lvl="1">
              <a:spcBef>
                <a:spcPts val="200"/>
              </a:spcBef>
            </a:pPr>
            <a:r>
              <a:rPr lang="en-US" altLang="ja-JP" dirty="0" smtClean="0"/>
              <a:t>No extra events around signal</a:t>
            </a:r>
            <a:endParaRPr lang="ja-JP" altLang="en-US" dirty="0"/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>
          <a:xfrm>
            <a:off x="422942" y="5734377"/>
            <a:ext cx="4412443" cy="10878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kumimoji="1"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r>
              <a:rPr lang="en-US" altLang="ja-JP" sz="2000" b="1" dirty="0" smtClean="0"/>
              <a:t>Further BG reduction</a:t>
            </a:r>
          </a:p>
          <a:p>
            <a:pPr lvl="1">
              <a:spcBef>
                <a:spcPts val="200"/>
              </a:spcBef>
            </a:pPr>
            <a:r>
              <a:rPr lang="el-GR" altLang="ja-JP" dirty="0" smtClean="0"/>
              <a:t>Δ</a:t>
            </a:r>
            <a:r>
              <a:rPr lang="en-US" altLang="ja-JP" dirty="0" smtClean="0"/>
              <a:t>t</a:t>
            </a:r>
            <a:r>
              <a:rPr lang="el-GR" altLang="ja-JP" baseline="-25000" dirty="0" smtClean="0"/>
              <a:t>μ</a:t>
            </a:r>
            <a:r>
              <a:rPr lang="en-US" altLang="ja-JP" dirty="0" smtClean="0"/>
              <a:t> </a:t>
            </a:r>
            <a:r>
              <a:rPr lang="en-US" altLang="ja-JP" dirty="0"/>
              <a:t>&gt; 500 </a:t>
            </a:r>
            <a:r>
              <a:rPr lang="en-US" altLang="ja-JP" dirty="0" err="1"/>
              <a:t>msec</a:t>
            </a:r>
            <a:r>
              <a:rPr lang="en-US" altLang="ja-JP" dirty="0"/>
              <a:t> (E</a:t>
            </a:r>
            <a:r>
              <a:rPr lang="el-GR" altLang="ja-JP" baseline="-25000" dirty="0"/>
              <a:t>μ</a:t>
            </a:r>
            <a:r>
              <a:rPr lang="en-US" altLang="ja-JP" dirty="0"/>
              <a:t> &gt; 600MeV</a:t>
            </a:r>
            <a:r>
              <a:rPr lang="en-US" altLang="ja-JP" dirty="0" smtClean="0"/>
              <a:t>)</a:t>
            </a:r>
          </a:p>
          <a:p>
            <a:pPr lvl="1">
              <a:spcBef>
                <a:spcPts val="200"/>
              </a:spcBef>
            </a:pPr>
            <a:r>
              <a:rPr lang="en-US" altLang="ja-JP" dirty="0"/>
              <a:t>No coincidence</a:t>
            </a:r>
            <a:r>
              <a:rPr lang="el-GR" altLang="ja-JP" dirty="0"/>
              <a:t> </a:t>
            </a:r>
            <a:r>
              <a:rPr lang="en-US" altLang="ja-JP" dirty="0"/>
              <a:t> signal in </a:t>
            </a:r>
            <a:r>
              <a:rPr lang="en-US" altLang="ja-JP" dirty="0" smtClean="0"/>
              <a:t>OV</a:t>
            </a:r>
            <a:endParaRPr lang="en-US" altLang="ja-JP" dirty="0"/>
          </a:p>
        </p:txBody>
      </p:sp>
      <p:cxnSp>
        <p:nvCxnSpPr>
          <p:cNvPr id="12" name="直線コネクタ 11"/>
          <p:cNvCxnSpPr/>
          <p:nvPr/>
        </p:nvCxnSpPr>
        <p:spPr>
          <a:xfrm>
            <a:off x="276225" y="5734378"/>
            <a:ext cx="389890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426609" y="1044106"/>
            <a:ext cx="4412443" cy="1242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kumimoji="1"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r>
              <a:rPr lang="en-US" altLang="ja-JP" sz="2000" b="1" dirty="0" err="1"/>
              <a:t>Muon</a:t>
            </a:r>
            <a:r>
              <a:rPr lang="en-US" altLang="ja-JP" sz="2000" b="1" dirty="0"/>
              <a:t> veto</a:t>
            </a:r>
          </a:p>
          <a:p>
            <a:pPr lvl="1">
              <a:spcBef>
                <a:spcPts val="200"/>
              </a:spcBef>
            </a:pPr>
            <a:r>
              <a:rPr lang="en-US" altLang="ja-JP" dirty="0">
                <a:solidFill>
                  <a:schemeClr val="tx1"/>
                </a:solidFill>
              </a:rPr>
              <a:t>No coincidence signal</a:t>
            </a:r>
            <a:r>
              <a:rPr lang="el-GR" altLang="ja-JP" dirty="0">
                <a:solidFill>
                  <a:schemeClr val="tx1"/>
                </a:solidFill>
              </a:rPr>
              <a:t> </a:t>
            </a:r>
            <a:r>
              <a:rPr lang="en-US" altLang="ja-JP" dirty="0">
                <a:solidFill>
                  <a:schemeClr val="tx1"/>
                </a:solidFill>
              </a:rPr>
              <a:t>in IV</a:t>
            </a:r>
          </a:p>
          <a:p>
            <a:pPr lvl="1">
              <a:spcBef>
                <a:spcPts val="200"/>
              </a:spcBef>
            </a:pPr>
            <a:r>
              <a:rPr lang="el-GR" altLang="ja-JP" dirty="0"/>
              <a:t>Δ</a:t>
            </a:r>
            <a:r>
              <a:rPr lang="en-US" altLang="ja-JP" dirty="0"/>
              <a:t>t</a:t>
            </a:r>
            <a:r>
              <a:rPr lang="el-GR" altLang="ja-JP" baseline="-25000" dirty="0"/>
              <a:t>μ</a:t>
            </a:r>
            <a:r>
              <a:rPr lang="en-US" altLang="ja-JP" dirty="0"/>
              <a:t> &gt; 1 </a:t>
            </a:r>
            <a:r>
              <a:rPr lang="en-US" altLang="ja-JP" dirty="0" err="1"/>
              <a:t>msec</a:t>
            </a:r>
            <a:endParaRPr lang="en-US" altLang="ja-JP" dirty="0"/>
          </a:p>
          <a:p>
            <a:pPr>
              <a:spcBef>
                <a:spcPts val="200"/>
              </a:spcBef>
            </a:pPr>
            <a:endParaRPr lang="en-US" altLang="ja-JP" dirty="0"/>
          </a:p>
        </p:txBody>
      </p:sp>
      <p:sp>
        <p:nvSpPr>
          <p:cNvPr id="17" name="正方形/長方形 16"/>
          <p:cNvSpPr/>
          <p:nvPr/>
        </p:nvSpPr>
        <p:spPr>
          <a:xfrm>
            <a:off x="457199" y="3110503"/>
            <a:ext cx="3226715" cy="1010458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461295" y="2100045"/>
            <a:ext cx="3226715" cy="1010458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18" descr="EpE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258" y="1300846"/>
            <a:ext cx="4624991" cy="439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E7E2761-FA7E-A347-AE75-2D532696A2FB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457199" y="171660"/>
            <a:ext cx="8443685" cy="498475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dirty="0" smtClean="0"/>
              <a:t>Neutrino Selection</a:t>
            </a:r>
            <a:endParaRPr kumimoji="1" lang="ja-JP" altLang="en-US" dirty="0"/>
          </a:p>
        </p:txBody>
      </p:sp>
      <p:sp>
        <p:nvSpPr>
          <p:cNvPr id="26" name="コンテンツ プレースホルダー 2"/>
          <p:cNvSpPr txBox="1">
            <a:spLocks/>
          </p:cNvSpPr>
          <p:nvPr/>
        </p:nvSpPr>
        <p:spPr>
          <a:xfrm>
            <a:off x="422942" y="2027716"/>
            <a:ext cx="4412443" cy="1242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kumimoji="1"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r>
              <a:rPr lang="en-US" altLang="ja-JP" sz="2000" b="1" dirty="0" smtClean="0"/>
              <a:t>Prompt event</a:t>
            </a:r>
          </a:p>
          <a:p>
            <a:pPr lvl="1">
              <a:spcBef>
                <a:spcPts val="200"/>
              </a:spcBef>
            </a:pPr>
            <a:r>
              <a:rPr lang="en-US" altLang="ja-JP" dirty="0" smtClean="0"/>
              <a:t>0.7 &lt; </a:t>
            </a:r>
            <a:r>
              <a:rPr lang="en-US" altLang="ja-JP" dirty="0" err="1" smtClean="0"/>
              <a:t>Evis</a:t>
            </a:r>
            <a:r>
              <a:rPr lang="en-US" altLang="ja-JP" dirty="0" smtClean="0"/>
              <a:t> &lt; 12.2 MeV</a:t>
            </a:r>
            <a:endParaRPr lang="en-US" altLang="ja-JP" dirty="0"/>
          </a:p>
          <a:p>
            <a:pPr lvl="1">
              <a:spcBef>
                <a:spcPts val="200"/>
              </a:spcBef>
            </a:pPr>
            <a:r>
              <a:rPr lang="en-US" altLang="ja-JP" dirty="0" smtClean="0"/>
              <a:t>PMT light </a:t>
            </a:r>
            <a:r>
              <a:rPr lang="en-US" altLang="ja-JP" dirty="0"/>
              <a:t>noise </a:t>
            </a:r>
            <a:r>
              <a:rPr lang="en-US" altLang="ja-JP" dirty="0" smtClean="0"/>
              <a:t>cuts</a:t>
            </a:r>
            <a:endParaRPr lang="en-US" altLang="ja-JP" dirty="0"/>
          </a:p>
        </p:txBody>
      </p:sp>
      <p:sp>
        <p:nvSpPr>
          <p:cNvPr id="27" name="コンテンツ プレースホルダー 2"/>
          <p:cNvSpPr txBox="1">
            <a:spLocks/>
          </p:cNvSpPr>
          <p:nvPr/>
        </p:nvSpPr>
        <p:spPr>
          <a:xfrm>
            <a:off x="422942" y="3095974"/>
            <a:ext cx="4412443" cy="109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kumimoji="1"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r>
              <a:rPr lang="en-US" altLang="ja-JP" sz="2000" b="1" dirty="0" smtClean="0"/>
              <a:t>Delayed event</a:t>
            </a:r>
          </a:p>
          <a:p>
            <a:pPr lvl="1">
              <a:spcBef>
                <a:spcPts val="200"/>
              </a:spcBef>
            </a:pPr>
            <a:r>
              <a:rPr lang="en-US" altLang="ja-JP" dirty="0" smtClean="0"/>
              <a:t>6 &lt; </a:t>
            </a:r>
            <a:r>
              <a:rPr lang="en-US" altLang="ja-JP" dirty="0" err="1" smtClean="0"/>
              <a:t>Evis</a:t>
            </a:r>
            <a:r>
              <a:rPr lang="en-US" altLang="ja-JP" dirty="0" smtClean="0"/>
              <a:t> &lt; 12 MeV</a:t>
            </a:r>
          </a:p>
          <a:p>
            <a:pPr lvl="1">
              <a:spcBef>
                <a:spcPts val="200"/>
              </a:spcBef>
            </a:pPr>
            <a:r>
              <a:rPr lang="en-US" altLang="ja-JP" dirty="0" smtClean="0"/>
              <a:t>PMT light </a:t>
            </a:r>
            <a:r>
              <a:rPr lang="en-US" altLang="ja-JP" dirty="0"/>
              <a:t>noise </a:t>
            </a:r>
            <a:r>
              <a:rPr lang="en-US" altLang="ja-JP" dirty="0" smtClean="0"/>
              <a:t>cuts</a:t>
            </a:r>
            <a:endParaRPr lang="en-US" altLang="ja-JP" dirty="0"/>
          </a:p>
        </p:txBody>
      </p:sp>
      <p:sp>
        <p:nvSpPr>
          <p:cNvPr id="28" name="コンテンツ プレースホルダー 2"/>
          <p:cNvSpPr txBox="1">
            <a:spLocks/>
          </p:cNvSpPr>
          <p:nvPr/>
        </p:nvSpPr>
        <p:spPr>
          <a:xfrm>
            <a:off x="422942" y="4206540"/>
            <a:ext cx="2975317" cy="770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kumimoji="1"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r>
              <a:rPr lang="en-US" altLang="ja-JP" sz="2000" b="1" dirty="0" smtClean="0"/>
              <a:t>Delayed coincidence</a:t>
            </a:r>
          </a:p>
          <a:p>
            <a:pPr lvl="1">
              <a:spcBef>
                <a:spcPts val="200"/>
              </a:spcBef>
            </a:pPr>
            <a:r>
              <a:rPr lang="en-US" altLang="ja-JP" b="1" dirty="0" smtClean="0">
                <a:solidFill>
                  <a:srgbClr val="FF0000"/>
                </a:solidFill>
              </a:rPr>
              <a:t>2 &lt; </a:t>
            </a:r>
            <a:r>
              <a:rPr lang="el-GR" altLang="ja-JP" b="1" dirty="0" smtClean="0">
                <a:solidFill>
                  <a:srgbClr val="FF0000"/>
                </a:solidFill>
              </a:rPr>
              <a:t>Δ</a:t>
            </a:r>
            <a:r>
              <a:rPr lang="en-US" altLang="ja-JP" b="1" dirty="0" smtClean="0">
                <a:solidFill>
                  <a:srgbClr val="FF0000"/>
                </a:solidFill>
              </a:rPr>
              <a:t>t &lt; 100 </a:t>
            </a:r>
            <a:r>
              <a:rPr lang="el-GR" altLang="ja-JP" b="1" dirty="0" smtClean="0">
                <a:solidFill>
                  <a:srgbClr val="FF0000"/>
                </a:solidFill>
              </a:rPr>
              <a:t>μ</a:t>
            </a:r>
            <a:r>
              <a:rPr lang="en-US" altLang="ja-JP" b="1" dirty="0" smtClean="0">
                <a:solidFill>
                  <a:srgbClr val="FF0000"/>
                </a:solidFill>
              </a:rPr>
              <a:t>sec</a:t>
            </a:r>
          </a:p>
        </p:txBody>
      </p:sp>
      <p:sp>
        <p:nvSpPr>
          <p:cNvPr id="29" name="コンテンツ プレースホルダー 2"/>
          <p:cNvSpPr txBox="1">
            <a:spLocks/>
          </p:cNvSpPr>
          <p:nvPr/>
        </p:nvSpPr>
        <p:spPr>
          <a:xfrm>
            <a:off x="422943" y="4952844"/>
            <a:ext cx="4048452" cy="8609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kumimoji="1"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r>
              <a:rPr lang="en-US" altLang="ja-JP" sz="2000" b="1" dirty="0" smtClean="0"/>
              <a:t>Multiplicity</a:t>
            </a:r>
          </a:p>
          <a:p>
            <a:pPr lvl="1">
              <a:spcBef>
                <a:spcPts val="200"/>
              </a:spcBef>
            </a:pPr>
            <a:r>
              <a:rPr lang="en-US" altLang="ja-JP" dirty="0" smtClean="0"/>
              <a:t>No extra events around signal</a:t>
            </a:r>
            <a:endParaRPr lang="ja-JP" altLang="en-US" dirty="0"/>
          </a:p>
        </p:txBody>
      </p:sp>
      <p:sp>
        <p:nvSpPr>
          <p:cNvPr id="30" name="コンテンツ プレースホルダー 2"/>
          <p:cNvSpPr txBox="1">
            <a:spLocks/>
          </p:cNvSpPr>
          <p:nvPr/>
        </p:nvSpPr>
        <p:spPr>
          <a:xfrm>
            <a:off x="422942" y="5734377"/>
            <a:ext cx="4412443" cy="10878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kumimoji="1"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r>
              <a:rPr lang="en-US" altLang="ja-JP" sz="2000" b="1" dirty="0" smtClean="0"/>
              <a:t>Further BG reduction</a:t>
            </a:r>
          </a:p>
          <a:p>
            <a:pPr lvl="1">
              <a:spcBef>
                <a:spcPts val="200"/>
              </a:spcBef>
            </a:pPr>
            <a:r>
              <a:rPr lang="el-GR" altLang="ja-JP" dirty="0" smtClean="0"/>
              <a:t>Δ</a:t>
            </a:r>
            <a:r>
              <a:rPr lang="en-US" altLang="ja-JP" dirty="0" smtClean="0"/>
              <a:t>t</a:t>
            </a:r>
            <a:r>
              <a:rPr lang="el-GR" altLang="ja-JP" baseline="-25000" dirty="0" smtClean="0"/>
              <a:t>μ</a:t>
            </a:r>
            <a:r>
              <a:rPr lang="en-US" altLang="ja-JP" dirty="0" smtClean="0"/>
              <a:t> </a:t>
            </a:r>
            <a:r>
              <a:rPr lang="en-US" altLang="ja-JP" dirty="0"/>
              <a:t>&gt; 500 </a:t>
            </a:r>
            <a:r>
              <a:rPr lang="en-US" altLang="ja-JP" dirty="0" err="1"/>
              <a:t>msec</a:t>
            </a:r>
            <a:r>
              <a:rPr lang="en-US" altLang="ja-JP" dirty="0"/>
              <a:t> (E</a:t>
            </a:r>
            <a:r>
              <a:rPr lang="el-GR" altLang="ja-JP" baseline="-25000" dirty="0"/>
              <a:t>μ</a:t>
            </a:r>
            <a:r>
              <a:rPr lang="en-US" altLang="ja-JP" dirty="0"/>
              <a:t> &gt; 600MeV</a:t>
            </a:r>
            <a:r>
              <a:rPr lang="en-US" altLang="ja-JP" dirty="0" smtClean="0"/>
              <a:t>)</a:t>
            </a:r>
          </a:p>
          <a:p>
            <a:pPr lvl="1">
              <a:spcBef>
                <a:spcPts val="200"/>
              </a:spcBef>
            </a:pPr>
            <a:r>
              <a:rPr lang="en-US" altLang="ja-JP" dirty="0"/>
              <a:t>No coincidence</a:t>
            </a:r>
            <a:r>
              <a:rPr lang="el-GR" altLang="ja-JP" dirty="0"/>
              <a:t> </a:t>
            </a:r>
            <a:r>
              <a:rPr lang="en-US" altLang="ja-JP" dirty="0"/>
              <a:t> signal in </a:t>
            </a:r>
            <a:r>
              <a:rPr lang="en-US" altLang="ja-JP" dirty="0" smtClean="0"/>
              <a:t>OV</a:t>
            </a:r>
            <a:endParaRPr lang="en-US" altLang="ja-JP" dirty="0"/>
          </a:p>
        </p:txBody>
      </p:sp>
      <p:cxnSp>
        <p:nvCxnSpPr>
          <p:cNvPr id="31" name="直線コネクタ 30"/>
          <p:cNvCxnSpPr/>
          <p:nvPr/>
        </p:nvCxnSpPr>
        <p:spPr>
          <a:xfrm>
            <a:off x="276225" y="5734378"/>
            <a:ext cx="389890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コンテンツ プレースホルダー 2"/>
          <p:cNvSpPr txBox="1">
            <a:spLocks/>
          </p:cNvSpPr>
          <p:nvPr/>
        </p:nvSpPr>
        <p:spPr>
          <a:xfrm>
            <a:off x="426609" y="1044106"/>
            <a:ext cx="4412443" cy="1242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kumimoji="1"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r>
              <a:rPr lang="en-US" altLang="ja-JP" sz="2000" b="1" dirty="0" err="1"/>
              <a:t>Muon</a:t>
            </a:r>
            <a:r>
              <a:rPr lang="en-US" altLang="ja-JP" sz="2000" b="1" dirty="0"/>
              <a:t> veto</a:t>
            </a:r>
          </a:p>
          <a:p>
            <a:pPr lvl="1">
              <a:spcBef>
                <a:spcPts val="200"/>
              </a:spcBef>
            </a:pPr>
            <a:r>
              <a:rPr lang="en-US" altLang="ja-JP" dirty="0">
                <a:solidFill>
                  <a:schemeClr val="tx1"/>
                </a:solidFill>
              </a:rPr>
              <a:t>No coincidence signal</a:t>
            </a:r>
            <a:r>
              <a:rPr lang="el-GR" altLang="ja-JP" dirty="0">
                <a:solidFill>
                  <a:schemeClr val="tx1"/>
                </a:solidFill>
              </a:rPr>
              <a:t> </a:t>
            </a:r>
            <a:r>
              <a:rPr lang="en-US" altLang="ja-JP" dirty="0">
                <a:solidFill>
                  <a:schemeClr val="tx1"/>
                </a:solidFill>
              </a:rPr>
              <a:t>in IV</a:t>
            </a:r>
          </a:p>
          <a:p>
            <a:pPr lvl="1">
              <a:spcBef>
                <a:spcPts val="200"/>
              </a:spcBef>
            </a:pPr>
            <a:r>
              <a:rPr lang="el-GR" altLang="ja-JP" dirty="0"/>
              <a:t>Δ</a:t>
            </a:r>
            <a:r>
              <a:rPr lang="en-US" altLang="ja-JP" dirty="0"/>
              <a:t>t</a:t>
            </a:r>
            <a:r>
              <a:rPr lang="el-GR" altLang="ja-JP" baseline="-25000" dirty="0"/>
              <a:t>μ</a:t>
            </a:r>
            <a:r>
              <a:rPr lang="en-US" altLang="ja-JP" dirty="0"/>
              <a:t> &gt; 1 </a:t>
            </a:r>
            <a:r>
              <a:rPr lang="en-US" altLang="ja-JP" dirty="0" err="1"/>
              <a:t>msec</a:t>
            </a:r>
            <a:endParaRPr lang="en-US" altLang="ja-JP" dirty="0"/>
          </a:p>
          <a:p>
            <a:pPr>
              <a:spcBef>
                <a:spcPts val="200"/>
              </a:spcBef>
            </a:pPr>
            <a:endParaRPr lang="en-US" altLang="ja-JP" dirty="0"/>
          </a:p>
        </p:txBody>
      </p:sp>
      <p:pic>
        <p:nvPicPr>
          <p:cNvPr id="33" name="図 32" descr="D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129" y="1325846"/>
            <a:ext cx="4637546" cy="4408531"/>
          </a:xfrm>
          <a:prstGeom prst="rect">
            <a:avLst/>
          </a:prstGeom>
        </p:spPr>
      </p:pic>
      <p:sp>
        <p:nvSpPr>
          <p:cNvPr id="34" name="正方形/長方形 33"/>
          <p:cNvSpPr/>
          <p:nvPr/>
        </p:nvSpPr>
        <p:spPr>
          <a:xfrm>
            <a:off x="388919" y="4189874"/>
            <a:ext cx="2803044" cy="762970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33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57199" y="171660"/>
            <a:ext cx="8443685" cy="498475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dirty="0" smtClean="0"/>
              <a:t>Reactor Neutrino Simulation</a:t>
            </a:r>
            <a:endParaRPr kumimoji="1" lang="ja-JP" altLang="en-US" dirty="0"/>
          </a:p>
        </p:txBody>
      </p:sp>
      <p:sp>
        <p:nvSpPr>
          <p:cNvPr id="30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E7E2761-FA7E-A347-AE75-2D532696A2FB}" type="slidenum">
              <a:rPr kumimoji="1" lang="ja-JP" altLang="en-US" smtClean="0"/>
              <a:pPr/>
              <a:t>15</a:t>
            </a:fld>
            <a:endParaRPr kumimoji="1" lang="ja-JP" altLang="en-US" dirty="0"/>
          </a:p>
        </p:txBody>
      </p:sp>
      <p:sp>
        <p:nvSpPr>
          <p:cNvPr id="29" name="コンテンツ プレースホルダー 2"/>
          <p:cNvSpPr txBox="1">
            <a:spLocks/>
          </p:cNvSpPr>
          <p:nvPr/>
        </p:nvSpPr>
        <p:spPr>
          <a:xfrm>
            <a:off x="203789" y="1044105"/>
            <a:ext cx="5010213" cy="36792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kumimoji="1"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r>
              <a:rPr lang="en-US" altLang="ja-JP" dirty="0" smtClean="0"/>
              <a:t>    Flux Source</a:t>
            </a:r>
          </a:p>
          <a:p>
            <a:pPr>
              <a:spcBef>
                <a:spcPts val="200"/>
              </a:spcBef>
            </a:pPr>
            <a:endParaRPr lang="en-US" altLang="ja-JP" sz="1400" dirty="0"/>
          </a:p>
          <a:p>
            <a:pPr lvl="1">
              <a:spcBef>
                <a:spcPts val="200"/>
              </a:spcBef>
            </a:pPr>
            <a:r>
              <a:rPr lang="en-US" altLang="ja-JP" dirty="0" smtClean="0"/>
              <a:t>Beta-decays from neutron-rich fission products in nuclear reactors</a:t>
            </a:r>
          </a:p>
          <a:p>
            <a:pPr lvl="1">
              <a:spcBef>
                <a:spcPts val="200"/>
              </a:spcBef>
            </a:pPr>
            <a:endParaRPr lang="en-US" altLang="ja-JP" sz="1500" dirty="0"/>
          </a:p>
          <a:p>
            <a:pPr marL="170752" lvl="1" indent="0">
              <a:spcBef>
                <a:spcPts val="200"/>
              </a:spcBef>
              <a:buNone/>
            </a:pPr>
            <a:r>
              <a:rPr lang="en-US" altLang="ja-JP" dirty="0" smtClean="0"/>
              <a:t>~ 200 MeV / fission</a:t>
            </a:r>
          </a:p>
          <a:p>
            <a:pPr marL="170752" lvl="1" indent="0">
              <a:spcBef>
                <a:spcPts val="200"/>
              </a:spcBef>
              <a:buNone/>
            </a:pPr>
            <a:r>
              <a:rPr lang="en-US" altLang="ja-JP" dirty="0" smtClean="0"/>
              <a:t>~ 6 neutrinos / fission</a:t>
            </a:r>
          </a:p>
          <a:p>
            <a:pPr marL="170752" lvl="1" indent="0">
              <a:spcBef>
                <a:spcPts val="200"/>
              </a:spcBef>
              <a:buNone/>
            </a:pPr>
            <a:r>
              <a:rPr lang="en-US" altLang="ja-JP" dirty="0" smtClean="0"/>
              <a:t>~ 2 x 10</a:t>
            </a:r>
            <a:r>
              <a:rPr lang="en-US" altLang="ja-JP" baseline="30000" dirty="0" smtClean="0"/>
              <a:t>20</a:t>
            </a:r>
            <a:r>
              <a:rPr lang="en-US" altLang="ja-JP" dirty="0" smtClean="0"/>
              <a:t> neutrinos / </a:t>
            </a:r>
            <a:r>
              <a:rPr lang="en-US" altLang="ja-JP" dirty="0" err="1" smtClean="0"/>
              <a:t>GW</a:t>
            </a:r>
            <a:r>
              <a:rPr lang="en-US" altLang="ja-JP" baseline="-25000" dirty="0" err="1" smtClean="0"/>
              <a:t>th</a:t>
            </a:r>
            <a:endParaRPr lang="en-US" altLang="ja-JP" baseline="-25000" dirty="0"/>
          </a:p>
        </p:txBody>
      </p:sp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2331895"/>
              </p:ext>
            </p:extLst>
          </p:nvPr>
        </p:nvGraphicFramePr>
        <p:xfrm>
          <a:off x="462976" y="1077526"/>
          <a:ext cx="291617" cy="381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3" name="Equation" r:id="rId3" imgW="155160" imgH="200880" progId="Equation.3">
                  <p:embed/>
                </p:oleObj>
              </mc:Choice>
              <mc:Fallback>
                <p:oleObj name="Equation" r:id="rId3" imgW="155160" imgH="200880" progId="Equation.3">
                  <p:embed/>
                  <p:pic>
                    <p:nvPicPr>
                      <p:cNvPr id="0" name="Picture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976" y="1077526"/>
                        <a:ext cx="291617" cy="3818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図 2" descr="Screen shot 2013-02-15 at 20.03.0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81" y="954987"/>
            <a:ext cx="3408356" cy="3012956"/>
          </a:xfrm>
          <a:prstGeom prst="rect">
            <a:avLst/>
          </a:prstGeom>
        </p:spPr>
      </p:pic>
      <p:pic>
        <p:nvPicPr>
          <p:cNvPr id="4" name="図 3" descr="Screen shot 2013-02-15 at 20.04.3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057" y="3786726"/>
            <a:ext cx="3218843" cy="3071274"/>
          </a:xfrm>
          <a:prstGeom prst="rect">
            <a:avLst/>
          </a:prstGeom>
        </p:spPr>
      </p:pic>
      <p:graphicFrame>
        <p:nvGraphicFramePr>
          <p:cNvPr id="3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173227"/>
              </p:ext>
            </p:extLst>
          </p:nvPr>
        </p:nvGraphicFramePr>
        <p:xfrm>
          <a:off x="137828" y="5026819"/>
          <a:ext cx="2301875" cy="61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4" name="Equation" r:id="rId7" imgW="923400" imgH="228240" progId="Equation.3">
                  <p:embed/>
                </p:oleObj>
              </mc:Choice>
              <mc:Fallback>
                <p:oleObj name="Equation" r:id="rId7" imgW="923400" imgH="228240" progId="Equation.3">
                  <p:embed/>
                  <p:pic>
                    <p:nvPicPr>
                      <p:cNvPr id="0" name="Picture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828" y="5026819"/>
                        <a:ext cx="2301875" cy="617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388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57199" y="171660"/>
            <a:ext cx="8443685" cy="498475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dirty="0" smtClean="0"/>
              <a:t>Reactor Neutrino Simulation</a:t>
            </a:r>
            <a:endParaRPr kumimoji="1" lang="ja-JP" altLang="en-US" dirty="0"/>
          </a:p>
        </p:txBody>
      </p:sp>
      <p:graphicFrame>
        <p:nvGraphicFramePr>
          <p:cNvPr id="7" name="オブジェクト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1465482"/>
              </p:ext>
            </p:extLst>
          </p:nvPr>
        </p:nvGraphicFramePr>
        <p:xfrm>
          <a:off x="3508004" y="3157398"/>
          <a:ext cx="5041594" cy="755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2" name="数式" r:id="rId3" imgW="2614680" imgH="383760" progId="Equation.3">
                  <p:embed/>
                </p:oleObj>
              </mc:Choice>
              <mc:Fallback>
                <p:oleObj name="数式" r:id="rId3" imgW="2614680" imgH="383760" progId="Equation.3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8004" y="3157398"/>
                        <a:ext cx="5041594" cy="7550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コンテンツ プレースホルダー 3"/>
          <p:cNvSpPr>
            <a:spLocks noGrp="1"/>
          </p:cNvSpPr>
          <p:nvPr>
            <p:ph sz="quarter" idx="4294967295"/>
          </p:nvPr>
        </p:nvSpPr>
        <p:spPr>
          <a:xfrm>
            <a:off x="3388088" y="5263367"/>
            <a:ext cx="5755911" cy="12493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ja-JP" sz="2100" dirty="0"/>
              <a:t>U</a:t>
            </a:r>
            <a:r>
              <a:rPr kumimoji="1" lang="en-US" altLang="ja-JP" sz="2100" dirty="0" smtClean="0"/>
              <a:t>ncertainty on neutrino flux suppressed using Bugey4 measurement: 2.7% →1.8%</a:t>
            </a:r>
            <a:endParaRPr kumimoji="1" lang="en-US" altLang="ja-JP" sz="2100" dirty="0" smtClean="0">
              <a:solidFill>
                <a:srgbClr val="0000FF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76225" y="1457494"/>
            <a:ext cx="2958572" cy="769441"/>
          </a:xfrm>
          <a:prstGeom prst="rect">
            <a:avLst/>
          </a:prstGeom>
          <a:noFill/>
          <a:ln>
            <a:solidFill>
              <a:srgbClr val="48231E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200" dirty="0" smtClean="0"/>
              <a:t>Reactor neutrino flux calculation</a:t>
            </a:r>
            <a:endParaRPr kumimoji="1" lang="ja-JP" altLang="en-US" sz="22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76225" y="4208481"/>
            <a:ext cx="2958572" cy="70788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200" dirty="0"/>
              <a:t>D</a:t>
            </a:r>
            <a:r>
              <a:rPr kumimoji="1" lang="en-US" altLang="ja-JP" sz="2200" dirty="0" smtClean="0"/>
              <a:t>etector simulation </a:t>
            </a:r>
            <a:r>
              <a:rPr kumimoji="1" lang="en-US" altLang="ja-JP" dirty="0" smtClean="0"/>
              <a:t>(Geant4 base)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76225" y="5505606"/>
            <a:ext cx="2958572" cy="769441"/>
          </a:xfrm>
          <a:prstGeom prst="rect">
            <a:avLst/>
          </a:prstGeom>
          <a:noFill/>
          <a:ln>
            <a:solidFill>
              <a:srgbClr val="48231E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200" dirty="0"/>
              <a:t>R</a:t>
            </a:r>
            <a:r>
              <a:rPr kumimoji="1" lang="en-US" altLang="ja-JP" sz="2200" dirty="0" smtClean="0"/>
              <a:t>eadout and trigger simulation</a:t>
            </a:r>
            <a:endParaRPr kumimoji="1" lang="ja-JP" altLang="en-US" sz="2200" dirty="0"/>
          </a:p>
        </p:txBody>
      </p:sp>
      <p:sp>
        <p:nvSpPr>
          <p:cNvPr id="13" name="下矢印 12"/>
          <p:cNvSpPr/>
          <p:nvPr/>
        </p:nvSpPr>
        <p:spPr>
          <a:xfrm>
            <a:off x="595751" y="6397403"/>
            <a:ext cx="360587" cy="445395"/>
          </a:xfrm>
          <a:prstGeom prst="downArrow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76225" y="2808597"/>
            <a:ext cx="2958572" cy="76944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200" dirty="0" smtClean="0"/>
              <a:t>Inverse </a:t>
            </a:r>
            <a:r>
              <a:rPr kumimoji="1" lang="el-GR" altLang="ja-JP" sz="2200" dirty="0" smtClean="0"/>
              <a:t>β </a:t>
            </a:r>
            <a:r>
              <a:rPr kumimoji="1" lang="en-US" altLang="ja-JP" sz="2200" dirty="0" smtClean="0"/>
              <a:t>decay </a:t>
            </a:r>
            <a:r>
              <a:rPr lang="en-US" altLang="ja-JP" sz="2200" dirty="0" smtClean="0"/>
              <a:t>reaction </a:t>
            </a:r>
            <a:r>
              <a:rPr lang="en-US" altLang="ja-JP" dirty="0" smtClean="0"/>
              <a:t>(whole volume)</a:t>
            </a:r>
            <a:endParaRPr kumimoji="1" lang="ja-JP" altLang="en-US" dirty="0"/>
          </a:p>
        </p:txBody>
      </p:sp>
      <p:sp>
        <p:nvSpPr>
          <p:cNvPr id="15" name="下矢印 14"/>
          <p:cNvSpPr/>
          <p:nvPr/>
        </p:nvSpPr>
        <p:spPr>
          <a:xfrm>
            <a:off x="595751" y="5028851"/>
            <a:ext cx="360587" cy="445395"/>
          </a:xfrm>
          <a:prstGeom prst="downArrow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下矢印 15"/>
          <p:cNvSpPr/>
          <p:nvPr/>
        </p:nvSpPr>
        <p:spPr>
          <a:xfrm>
            <a:off x="595751" y="3671577"/>
            <a:ext cx="360587" cy="445395"/>
          </a:xfrm>
          <a:prstGeom prst="downArrow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下矢印 16"/>
          <p:cNvSpPr/>
          <p:nvPr/>
        </p:nvSpPr>
        <p:spPr>
          <a:xfrm>
            <a:off x="595751" y="2331842"/>
            <a:ext cx="360587" cy="445395"/>
          </a:xfrm>
          <a:prstGeom prst="downArrow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8" name="オブジェクト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5651557"/>
              </p:ext>
            </p:extLst>
          </p:nvPr>
        </p:nvGraphicFramePr>
        <p:xfrm>
          <a:off x="3559559" y="1888894"/>
          <a:ext cx="3746234" cy="888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3" name="数式" r:id="rId5" imgW="1965600" imgH="456840" progId="Equation.3">
                  <p:embed/>
                </p:oleObj>
              </mc:Choice>
              <mc:Fallback>
                <p:oleObj name="数式" r:id="rId5" imgW="1965600" imgH="456840" progId="Equation.3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9559" y="1888894"/>
                        <a:ext cx="3746234" cy="8885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フリーフォーム 18"/>
          <p:cNvSpPr/>
          <p:nvPr/>
        </p:nvSpPr>
        <p:spPr>
          <a:xfrm>
            <a:off x="4137974" y="2619485"/>
            <a:ext cx="2683537" cy="614608"/>
          </a:xfrm>
          <a:custGeom>
            <a:avLst/>
            <a:gdLst>
              <a:gd name="connsiteX0" fmla="*/ 2683537 w 2683537"/>
              <a:gd name="connsiteY0" fmla="*/ 0 h 614608"/>
              <a:gd name="connsiteX1" fmla="*/ 1454436 w 2683537"/>
              <a:gd name="connsiteY1" fmla="*/ 409739 h 614608"/>
              <a:gd name="connsiteX2" fmla="*/ 1249586 w 2683537"/>
              <a:gd name="connsiteY2" fmla="*/ 143409 h 614608"/>
              <a:gd name="connsiteX3" fmla="*/ 0 w 2683537"/>
              <a:gd name="connsiteY3" fmla="*/ 614608 h 614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3537" h="614608">
                <a:moveTo>
                  <a:pt x="2683537" y="0"/>
                </a:moveTo>
                <a:cubicBezTo>
                  <a:pt x="2188482" y="192919"/>
                  <a:pt x="1693428" y="385838"/>
                  <a:pt x="1454436" y="409739"/>
                </a:cubicBezTo>
                <a:cubicBezTo>
                  <a:pt x="1215444" y="433640"/>
                  <a:pt x="1491992" y="109264"/>
                  <a:pt x="1249586" y="143409"/>
                </a:cubicBezTo>
                <a:cubicBezTo>
                  <a:pt x="1007180" y="177554"/>
                  <a:pt x="0" y="614608"/>
                  <a:pt x="0" y="614608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338162" y="1062222"/>
            <a:ext cx="25482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dirty="0" smtClean="0">
                <a:solidFill>
                  <a:srgbClr val="0000FF"/>
                </a:solidFill>
              </a:rPr>
              <a:t>Neutrino yield per fission</a:t>
            </a:r>
            <a:endParaRPr kumimoji="1" lang="ja-JP" altLang="en-US" sz="2200" dirty="0">
              <a:solidFill>
                <a:srgbClr val="0000FF"/>
              </a:solidFill>
            </a:endParaRPr>
          </a:p>
        </p:txBody>
      </p:sp>
      <p:sp>
        <p:nvSpPr>
          <p:cNvPr id="21" name="角丸四角形 20"/>
          <p:cNvSpPr/>
          <p:nvPr/>
        </p:nvSpPr>
        <p:spPr>
          <a:xfrm>
            <a:off x="6657631" y="1930525"/>
            <a:ext cx="648162" cy="726266"/>
          </a:xfrm>
          <a:prstGeom prst="roundRect">
            <a:avLst>
              <a:gd name="adj" fmla="val 38790"/>
            </a:avLst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角丸四角形 21"/>
          <p:cNvSpPr/>
          <p:nvPr/>
        </p:nvSpPr>
        <p:spPr>
          <a:xfrm>
            <a:off x="3510999" y="3127990"/>
            <a:ext cx="648162" cy="726266"/>
          </a:xfrm>
          <a:prstGeom prst="roundRect">
            <a:avLst>
              <a:gd name="adj" fmla="val 38790"/>
            </a:avLst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角丸四角形 22"/>
          <p:cNvSpPr/>
          <p:nvPr/>
        </p:nvSpPr>
        <p:spPr>
          <a:xfrm>
            <a:off x="4311560" y="3126466"/>
            <a:ext cx="1116969" cy="726266"/>
          </a:xfrm>
          <a:prstGeom prst="roundRect">
            <a:avLst>
              <a:gd name="adj" fmla="val 38790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388089" y="4268521"/>
            <a:ext cx="31678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 smtClean="0">
                <a:solidFill>
                  <a:srgbClr val="FF0000"/>
                </a:solidFill>
              </a:rPr>
              <a:t>Bugey4 measurement as anchor point</a:t>
            </a:r>
            <a:endParaRPr kumimoji="1" lang="ja-JP" altLang="en-US" sz="2200" dirty="0">
              <a:solidFill>
                <a:srgbClr val="FF0000"/>
              </a:solidFill>
            </a:endParaRPr>
          </a:p>
        </p:txBody>
      </p:sp>
      <p:cxnSp>
        <p:nvCxnSpPr>
          <p:cNvPr id="25" name="直線コネクタ 24"/>
          <p:cNvCxnSpPr/>
          <p:nvPr/>
        </p:nvCxnSpPr>
        <p:spPr>
          <a:xfrm flipH="1">
            <a:off x="4311560" y="3852732"/>
            <a:ext cx="359024" cy="5687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角丸四角形 25"/>
          <p:cNvSpPr/>
          <p:nvPr/>
        </p:nvSpPr>
        <p:spPr>
          <a:xfrm>
            <a:off x="6024991" y="3128378"/>
            <a:ext cx="838565" cy="726266"/>
          </a:xfrm>
          <a:prstGeom prst="roundRect">
            <a:avLst>
              <a:gd name="adj" fmla="val 38790"/>
            </a:avLst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632108" y="4268521"/>
            <a:ext cx="24356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dirty="0" smtClean="0">
                <a:solidFill>
                  <a:srgbClr val="008000"/>
                </a:solidFill>
              </a:rPr>
              <a:t>Fission fraction in </a:t>
            </a:r>
            <a:r>
              <a:rPr kumimoji="1" lang="en-US" altLang="ja-JP" sz="2200" dirty="0" err="1" smtClean="0">
                <a:solidFill>
                  <a:srgbClr val="008000"/>
                </a:solidFill>
              </a:rPr>
              <a:t>Chooz</a:t>
            </a:r>
            <a:r>
              <a:rPr kumimoji="1" lang="en-US" altLang="ja-JP" sz="2200" dirty="0" smtClean="0">
                <a:solidFill>
                  <a:srgbClr val="008000"/>
                </a:solidFill>
              </a:rPr>
              <a:t> core </a:t>
            </a:r>
            <a:endParaRPr kumimoji="1" lang="ja-JP" altLang="en-US" sz="2200" dirty="0">
              <a:solidFill>
                <a:srgbClr val="008000"/>
              </a:solidFill>
            </a:endParaRPr>
          </a:p>
        </p:txBody>
      </p:sp>
      <p:cxnSp>
        <p:nvCxnSpPr>
          <p:cNvPr id="28" name="直線コネクタ 27"/>
          <p:cNvCxnSpPr/>
          <p:nvPr/>
        </p:nvCxnSpPr>
        <p:spPr>
          <a:xfrm>
            <a:off x="6641792" y="3852732"/>
            <a:ext cx="495608" cy="568702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E7E2761-FA7E-A347-AE75-2D532696A2FB}" type="slidenum">
              <a:rPr kumimoji="1" lang="ja-JP" altLang="en-US" smtClean="0"/>
              <a:pPr/>
              <a:t>16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5094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E7E2761-FA7E-A347-AE75-2D532696A2FB}" type="slidenum">
              <a:rPr kumimoji="1" lang="ja-JP" altLang="en-US" smtClean="0"/>
              <a:pPr/>
              <a:t>17</a:t>
            </a:fld>
            <a:endParaRPr kumimoji="1" lang="ja-JP" altLang="en-US" dirty="0"/>
          </a:p>
        </p:txBody>
      </p:sp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457199" y="171660"/>
            <a:ext cx="8443685" cy="498475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dirty="0" smtClean="0"/>
              <a:t>Neutrino Candidates</a:t>
            </a:r>
            <a:endParaRPr kumimoji="1" lang="ja-JP" altLang="en-US" dirty="0"/>
          </a:p>
        </p:txBody>
      </p:sp>
      <p:pic>
        <p:nvPicPr>
          <p:cNvPr id="8" name="図 7" descr="NuRa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6" y="1136387"/>
            <a:ext cx="7828149" cy="3907171"/>
          </a:xfrm>
          <a:prstGeom prst="rect">
            <a:avLst/>
          </a:prstGeom>
        </p:spPr>
      </p:pic>
      <p:sp>
        <p:nvSpPr>
          <p:cNvPr id="10" name="コンテンツ プレースホルダー 3"/>
          <p:cNvSpPr>
            <a:spLocks noGrp="1"/>
          </p:cNvSpPr>
          <p:nvPr>
            <p:ph sz="quarter" idx="4294967295"/>
          </p:nvPr>
        </p:nvSpPr>
        <p:spPr>
          <a:xfrm>
            <a:off x="474133" y="5241328"/>
            <a:ext cx="6288331" cy="148014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kumimoji="1" lang="en-US" altLang="ja-JP" sz="2400" dirty="0" smtClean="0"/>
              <a:t>No </a:t>
            </a:r>
            <a:r>
              <a:rPr kumimoji="1" lang="en-US" altLang="ja-JP" sz="2400" baseline="30000" dirty="0" smtClean="0"/>
              <a:t>9</a:t>
            </a:r>
            <a:r>
              <a:rPr kumimoji="1" lang="en-US" altLang="ja-JP" sz="2400" dirty="0" smtClean="0"/>
              <a:t>Li reduction and OV veto</a:t>
            </a:r>
          </a:p>
          <a:p>
            <a:r>
              <a:rPr kumimoji="1" lang="en-US" altLang="ja-JP" sz="2400" dirty="0" smtClean="0"/>
              <a:t>Background not subtracted</a:t>
            </a:r>
          </a:p>
          <a:p>
            <a:r>
              <a:rPr lang="en-US" altLang="ja-JP" sz="2400" dirty="0" smtClean="0"/>
              <a:t>Neutrino rate consistent with expectation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524328" y="2231030"/>
            <a:ext cx="161967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6600"/>
                </a:solidFill>
              </a:rPr>
              <a:t>2</a:t>
            </a:r>
            <a:r>
              <a:rPr kumimoji="1" lang="en-US" altLang="ja-JP" sz="2000" dirty="0" smtClean="0">
                <a:solidFill>
                  <a:srgbClr val="FF6600"/>
                </a:solidFill>
              </a:rPr>
              <a:t> </a:t>
            </a:r>
            <a:r>
              <a:rPr lang="en-US" altLang="ja-JP" sz="2000" dirty="0" smtClean="0">
                <a:solidFill>
                  <a:srgbClr val="FF6600"/>
                </a:solidFill>
              </a:rPr>
              <a:t>r</a:t>
            </a:r>
            <a:r>
              <a:rPr kumimoji="1" lang="en-US" altLang="ja-JP" sz="2000" dirty="0" smtClean="0">
                <a:solidFill>
                  <a:srgbClr val="FF6600"/>
                </a:solidFill>
              </a:rPr>
              <a:t>eactors on</a:t>
            </a:r>
            <a:r>
              <a:rPr lang="en-US" altLang="ja-JP" sz="2000" dirty="0">
                <a:solidFill>
                  <a:srgbClr val="FF6600"/>
                </a:solidFill>
              </a:rPr>
              <a:t> </a:t>
            </a:r>
            <a:r>
              <a:rPr lang="en-US" altLang="ja-JP" sz="2000" dirty="0" smtClean="0">
                <a:solidFill>
                  <a:srgbClr val="FF6600"/>
                </a:solidFill>
              </a:rPr>
              <a:t>(~60%)</a:t>
            </a:r>
            <a:r>
              <a:rPr kumimoji="1" lang="en-US" altLang="ja-JP" sz="2000" dirty="0" smtClean="0">
                <a:solidFill>
                  <a:srgbClr val="FF6600"/>
                </a:solidFill>
              </a:rPr>
              <a:t> </a:t>
            </a:r>
            <a:endParaRPr kumimoji="1" lang="ja-JP" altLang="en-US" sz="2000" dirty="0">
              <a:solidFill>
                <a:srgbClr val="FF66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596336" y="4063817"/>
            <a:ext cx="155549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008000"/>
                </a:solidFill>
              </a:rPr>
              <a:t>1</a:t>
            </a:r>
            <a:r>
              <a:rPr lang="en-US" altLang="ja-JP" sz="2000" dirty="0" smtClean="0">
                <a:solidFill>
                  <a:srgbClr val="008000"/>
                </a:solidFill>
              </a:rPr>
              <a:t> r</a:t>
            </a:r>
            <a:r>
              <a:rPr kumimoji="1" lang="en-US" altLang="ja-JP" sz="2000" dirty="0" smtClean="0">
                <a:solidFill>
                  <a:srgbClr val="008000"/>
                </a:solidFill>
              </a:rPr>
              <a:t>eactor on</a:t>
            </a:r>
            <a:r>
              <a:rPr lang="en-US" altLang="ja-JP" sz="2000" dirty="0">
                <a:solidFill>
                  <a:srgbClr val="008000"/>
                </a:solidFill>
              </a:rPr>
              <a:t> </a:t>
            </a:r>
            <a:r>
              <a:rPr kumimoji="1" lang="en-US" altLang="ja-JP" sz="2000" dirty="0" smtClean="0">
                <a:solidFill>
                  <a:srgbClr val="008000"/>
                </a:solidFill>
              </a:rPr>
              <a:t>(~40%)</a:t>
            </a:r>
            <a:endParaRPr kumimoji="1" lang="ja-JP" altLang="en-US" sz="2000" dirty="0">
              <a:solidFill>
                <a:srgbClr val="008000"/>
              </a:solidFill>
            </a:endParaRPr>
          </a:p>
        </p:txBody>
      </p:sp>
      <p:sp>
        <p:nvSpPr>
          <p:cNvPr id="13" name="左矢印 12"/>
          <p:cNvSpPr/>
          <p:nvPr/>
        </p:nvSpPr>
        <p:spPr>
          <a:xfrm>
            <a:off x="7530391" y="3040174"/>
            <a:ext cx="513535" cy="200534"/>
          </a:xfrm>
          <a:prstGeom prst="leftArrow">
            <a:avLst>
              <a:gd name="adj1" fmla="val 35294"/>
              <a:gd name="adj2" fmla="val 88267"/>
            </a:avLst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左矢印 13"/>
          <p:cNvSpPr/>
          <p:nvPr/>
        </p:nvSpPr>
        <p:spPr>
          <a:xfrm>
            <a:off x="7530391" y="3761900"/>
            <a:ext cx="513535" cy="200534"/>
          </a:xfrm>
          <a:prstGeom prst="leftArrow">
            <a:avLst>
              <a:gd name="adj1" fmla="val 35294"/>
              <a:gd name="adj2" fmla="val 88267"/>
            </a:avLst>
          </a:prstGeom>
          <a:solidFill>
            <a:srgbClr val="008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8000"/>
              </a:solidFill>
            </a:endParaRPr>
          </a:p>
        </p:txBody>
      </p:sp>
      <p:sp>
        <p:nvSpPr>
          <p:cNvPr id="15" name="左矢印 14"/>
          <p:cNvSpPr/>
          <p:nvPr/>
        </p:nvSpPr>
        <p:spPr>
          <a:xfrm rot="1180912">
            <a:off x="4633322" y="5085536"/>
            <a:ext cx="3017669" cy="198901"/>
          </a:xfrm>
          <a:prstGeom prst="leftArrow">
            <a:avLst>
              <a:gd name="adj1" fmla="val 35294"/>
              <a:gd name="adj2" fmla="val 88267"/>
            </a:avLst>
          </a:prstGeom>
          <a:solidFill>
            <a:srgbClr val="3366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8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283720" y="5429497"/>
            <a:ext cx="186811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00FF"/>
                </a:solidFill>
              </a:rPr>
              <a:t>Both reactors off </a:t>
            </a:r>
            <a:r>
              <a:rPr lang="en-US" altLang="ja-JP" sz="2000" dirty="0" smtClean="0">
                <a:solidFill>
                  <a:srgbClr val="0000FF"/>
                </a:solidFill>
              </a:rPr>
              <a:t>(~1 day)</a:t>
            </a:r>
            <a:endParaRPr kumimoji="1" lang="ja-JP" altLang="en-US" sz="2000" dirty="0">
              <a:solidFill>
                <a:srgbClr val="0000FF"/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1949680" y="1704404"/>
            <a:ext cx="1849411" cy="267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scene3d>
            <a:camera prst="perspectiveFront"/>
            <a:lightRig rig="threePt" dir="t">
              <a:rot lat="0" lon="0" rev="18900000"/>
            </a:lightRig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810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57199" y="171660"/>
            <a:ext cx="8443685" cy="498475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dirty="0" smtClean="0"/>
              <a:t>Background: Accidental</a:t>
            </a:r>
            <a:endParaRPr kumimoji="1" lang="ja-JP" altLang="en-US" dirty="0"/>
          </a:p>
        </p:txBody>
      </p:sp>
      <p:sp>
        <p:nvSpPr>
          <p:cNvPr id="8" name="コンテンツ プレースホルダー 2"/>
          <p:cNvSpPr>
            <a:spLocks noGrp="1"/>
          </p:cNvSpPr>
          <p:nvPr>
            <p:ph sz="quarter" idx="4294967295"/>
          </p:nvPr>
        </p:nvSpPr>
        <p:spPr>
          <a:xfrm>
            <a:off x="276225" y="4990889"/>
            <a:ext cx="4570766" cy="1741745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400" dirty="0" smtClean="0"/>
              <a:t>BG estimated from coincidence in off-time window</a:t>
            </a:r>
          </a:p>
          <a:p>
            <a:r>
              <a:rPr lang="en-US" altLang="ja-JP" sz="2400" dirty="0" smtClean="0">
                <a:solidFill>
                  <a:srgbClr val="FF0000"/>
                </a:solidFill>
              </a:rPr>
              <a:t>0.261±0.002 event/day</a:t>
            </a:r>
          </a:p>
          <a:p>
            <a:r>
              <a:rPr lang="en-US" altLang="ja-JP" sz="2400" dirty="0" smtClean="0"/>
              <a:t>BG rate is stable </a:t>
            </a:r>
          </a:p>
        </p:txBody>
      </p:sp>
      <p:pic>
        <p:nvPicPr>
          <p:cNvPr id="9" name="図 29" descr="ピクチャ 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1385888"/>
            <a:ext cx="413543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直線矢印コネクタ 9"/>
          <p:cNvCxnSpPr/>
          <p:nvPr/>
        </p:nvCxnSpPr>
        <p:spPr>
          <a:xfrm>
            <a:off x="5973782" y="3974602"/>
            <a:ext cx="482910" cy="214572"/>
          </a:xfrm>
          <a:prstGeom prst="straightConnector1">
            <a:avLst/>
          </a:prstGeom>
          <a:ln w="15875">
            <a:solidFill>
              <a:schemeClr val="bg1"/>
            </a:solidFill>
            <a:prstDash val="sysDash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円/楕円 10"/>
          <p:cNvSpPr>
            <a:spLocks noChangeAspect="1"/>
          </p:cNvSpPr>
          <p:nvPr/>
        </p:nvSpPr>
        <p:spPr>
          <a:xfrm>
            <a:off x="7256881" y="4629294"/>
            <a:ext cx="107996" cy="107996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rgbClr val="11171A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cxnSp>
        <p:nvCxnSpPr>
          <p:cNvPr id="12" name="直線矢印コネクタ 11"/>
          <p:cNvCxnSpPr/>
          <p:nvPr/>
        </p:nvCxnSpPr>
        <p:spPr>
          <a:xfrm flipH="1">
            <a:off x="7036509" y="4503371"/>
            <a:ext cx="1131556" cy="224716"/>
          </a:xfrm>
          <a:prstGeom prst="straightConnector1">
            <a:avLst/>
          </a:prstGeom>
          <a:ln w="15875">
            <a:solidFill>
              <a:schemeClr val="bg2">
                <a:lumMod val="10000"/>
              </a:schemeClr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図形グループ 12"/>
          <p:cNvGrpSpPr/>
          <p:nvPr/>
        </p:nvGrpSpPr>
        <p:grpSpPr>
          <a:xfrm>
            <a:off x="6860748" y="4674746"/>
            <a:ext cx="175760" cy="165384"/>
            <a:chOff x="7003531" y="4519651"/>
            <a:chExt cx="175760" cy="165384"/>
          </a:xfrm>
        </p:grpSpPr>
        <p:sp>
          <p:nvSpPr>
            <p:cNvPr id="14" name="円/楕円 13"/>
            <p:cNvSpPr>
              <a:spLocks noChangeAspect="1"/>
            </p:cNvSpPr>
            <p:nvPr/>
          </p:nvSpPr>
          <p:spPr>
            <a:xfrm>
              <a:off x="7071295" y="4572991"/>
              <a:ext cx="107996" cy="107996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rgbClr val="11171A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15" name="円/楕円 14"/>
            <p:cNvSpPr>
              <a:spLocks noChangeAspect="1"/>
            </p:cNvSpPr>
            <p:nvPr/>
          </p:nvSpPr>
          <p:spPr>
            <a:xfrm>
              <a:off x="7009424" y="4577039"/>
              <a:ext cx="107996" cy="107996"/>
            </a:xfrm>
            <a:prstGeom prst="ellipse">
              <a:avLst/>
            </a:prstGeom>
            <a:solidFill>
              <a:srgbClr val="E314B7"/>
            </a:solidFill>
            <a:ln>
              <a:solidFill>
                <a:srgbClr val="E314B7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16" name="円/楕円 15"/>
            <p:cNvSpPr>
              <a:spLocks noChangeAspect="1"/>
            </p:cNvSpPr>
            <p:nvPr/>
          </p:nvSpPr>
          <p:spPr>
            <a:xfrm>
              <a:off x="7071295" y="4523041"/>
              <a:ext cx="107996" cy="107996"/>
            </a:xfrm>
            <a:prstGeom prst="ellipse">
              <a:avLst/>
            </a:prstGeom>
            <a:solidFill>
              <a:srgbClr val="E314B7"/>
            </a:solidFill>
            <a:ln>
              <a:solidFill>
                <a:srgbClr val="E314B7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17" name="円/楕円 16"/>
            <p:cNvSpPr>
              <a:spLocks noChangeAspect="1"/>
            </p:cNvSpPr>
            <p:nvPr/>
          </p:nvSpPr>
          <p:spPr>
            <a:xfrm>
              <a:off x="7003531" y="4519651"/>
              <a:ext cx="107996" cy="107996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rgbClr val="11171A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</p:grpSp>
      <p:sp>
        <p:nvSpPr>
          <p:cNvPr id="18" name="テキスト ボックス 27"/>
          <p:cNvSpPr txBox="1">
            <a:spLocks noChangeArrowheads="1"/>
          </p:cNvSpPr>
          <p:nvPr/>
        </p:nvSpPr>
        <p:spPr bwMode="auto">
          <a:xfrm>
            <a:off x="7075949" y="4239004"/>
            <a:ext cx="3385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ja-JP" sz="2000" dirty="0" smtClean="0">
                <a:solidFill>
                  <a:schemeClr val="bg2">
                    <a:lumMod val="10000"/>
                  </a:schemeClr>
                </a:solidFill>
                <a:latin typeface="Palatino"/>
              </a:rPr>
              <a:t>n</a:t>
            </a:r>
            <a:endParaRPr lang="ja-JP" altLang="en-US" sz="2000" baseline="-25000" dirty="0">
              <a:solidFill>
                <a:schemeClr val="bg2">
                  <a:lumMod val="10000"/>
                </a:schemeClr>
              </a:solidFill>
              <a:latin typeface="Palatino"/>
            </a:endParaRPr>
          </a:p>
        </p:txBody>
      </p:sp>
      <p:sp>
        <p:nvSpPr>
          <p:cNvPr id="19" name="テキスト ボックス 18"/>
          <p:cNvSpPr txBox="1">
            <a:spLocks noChangeArrowheads="1"/>
          </p:cNvSpPr>
          <p:nvPr/>
        </p:nvSpPr>
        <p:spPr bwMode="auto">
          <a:xfrm>
            <a:off x="6785590" y="4776960"/>
            <a:ext cx="5370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ja-JP" sz="2000" dirty="0" err="1" smtClean="0">
                <a:solidFill>
                  <a:schemeClr val="bg1"/>
                </a:solidFill>
                <a:latin typeface="Palatino"/>
              </a:rPr>
              <a:t>Gd</a:t>
            </a:r>
            <a:endParaRPr lang="ja-JP" altLang="en-US" sz="2000" baseline="-25000" dirty="0">
              <a:solidFill>
                <a:schemeClr val="bg1"/>
              </a:solidFill>
              <a:latin typeface="Palatino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 flipH="1">
            <a:off x="7798107" y="734661"/>
            <a:ext cx="926580" cy="5997973"/>
          </a:xfrm>
          <a:prstGeom prst="straightConnector1">
            <a:avLst/>
          </a:prstGeom>
          <a:ln w="25400">
            <a:solidFill>
              <a:srgbClr val="FF66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7"/>
          <p:cNvSpPr txBox="1">
            <a:spLocks noChangeArrowheads="1"/>
          </p:cNvSpPr>
          <p:nvPr/>
        </p:nvSpPr>
        <p:spPr bwMode="auto">
          <a:xfrm>
            <a:off x="8303629" y="344621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l-GR" altLang="ja-JP" dirty="0">
                <a:solidFill>
                  <a:srgbClr val="FF6600"/>
                </a:solidFill>
                <a:latin typeface="Palatino"/>
              </a:rPr>
              <a:t>μ</a:t>
            </a:r>
            <a:endParaRPr lang="ja-JP" altLang="en-US" baseline="-25000" dirty="0">
              <a:solidFill>
                <a:srgbClr val="FF6600"/>
              </a:solidFill>
              <a:latin typeface="Palatino"/>
            </a:endParaRPr>
          </a:p>
        </p:txBody>
      </p:sp>
      <p:sp>
        <p:nvSpPr>
          <p:cNvPr id="22" name="テキスト ボックス 21"/>
          <p:cNvSpPr txBox="1">
            <a:spLocks noChangeArrowheads="1"/>
          </p:cNvSpPr>
          <p:nvPr/>
        </p:nvSpPr>
        <p:spPr bwMode="auto">
          <a:xfrm>
            <a:off x="6399809" y="3966233"/>
            <a:ext cx="4411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l-GR" altLang="ja-JP" sz="2000" dirty="0">
                <a:solidFill>
                  <a:schemeClr val="bg1"/>
                </a:solidFill>
                <a:latin typeface="Palatino"/>
              </a:rPr>
              <a:t>γ</a:t>
            </a:r>
            <a:endParaRPr lang="ja-JP" altLang="en-US" sz="2000" baseline="-25000" dirty="0">
              <a:solidFill>
                <a:schemeClr val="bg1"/>
              </a:solidFill>
              <a:latin typeface="Palatino"/>
            </a:endParaRPr>
          </a:p>
        </p:txBody>
      </p:sp>
      <p:sp>
        <p:nvSpPr>
          <p:cNvPr id="23" name="コンテンツ プレースホルダー 2"/>
          <p:cNvSpPr txBox="1">
            <a:spLocks/>
          </p:cNvSpPr>
          <p:nvPr/>
        </p:nvSpPr>
        <p:spPr>
          <a:xfrm>
            <a:off x="68632" y="1226313"/>
            <a:ext cx="4939931" cy="1108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kumimoji="1"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dirty="0" smtClean="0"/>
              <a:t>Accidental coincidence:</a:t>
            </a:r>
          </a:p>
          <a:p>
            <a:pPr marL="0" indent="0">
              <a:buNone/>
            </a:pPr>
            <a:endParaRPr lang="en-US" altLang="ja-JP" sz="400" dirty="0"/>
          </a:p>
          <a:p>
            <a:pPr marL="0" indent="0">
              <a:buNone/>
            </a:pPr>
            <a:r>
              <a:rPr lang="en-US" altLang="ja-JP" sz="2000" dirty="0" smtClean="0"/>
              <a:t>E.g. Environmental </a:t>
            </a:r>
            <a:r>
              <a:rPr lang="el-GR" altLang="ja-JP" sz="2000" dirty="0" smtClean="0"/>
              <a:t>γ</a:t>
            </a:r>
            <a:r>
              <a:rPr lang="en-US" altLang="ja-JP" sz="2000" dirty="0" smtClean="0"/>
              <a:t> → Fast-neutron</a:t>
            </a:r>
          </a:p>
        </p:txBody>
      </p:sp>
      <p:pic>
        <p:nvPicPr>
          <p:cNvPr id="24" name="図 23" descr="Rate_Reduce_OV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7" y="2402842"/>
            <a:ext cx="4941727" cy="2510084"/>
          </a:xfrm>
          <a:prstGeom prst="rect">
            <a:avLst/>
          </a:prstGeom>
        </p:spPr>
      </p:pic>
      <p:sp>
        <p:nvSpPr>
          <p:cNvPr id="27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E7E2761-FA7E-A347-AE75-2D532696A2FB}" type="slidenum">
              <a:rPr kumimoji="1" lang="ja-JP" altLang="en-US" smtClean="0"/>
              <a:pPr/>
              <a:t>18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6022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57199" y="171660"/>
            <a:ext cx="8443685" cy="498475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dirty="0" smtClean="0"/>
              <a:t>Background: Accidental</a:t>
            </a:r>
            <a:endParaRPr kumimoji="1" lang="ja-JP" altLang="en-US" dirty="0"/>
          </a:p>
        </p:txBody>
      </p:sp>
      <p:sp>
        <p:nvSpPr>
          <p:cNvPr id="8" name="コンテンツ プレースホルダー 2"/>
          <p:cNvSpPr>
            <a:spLocks noGrp="1"/>
          </p:cNvSpPr>
          <p:nvPr>
            <p:ph sz="quarter" idx="4294967295"/>
          </p:nvPr>
        </p:nvSpPr>
        <p:spPr>
          <a:xfrm>
            <a:off x="276225" y="4990889"/>
            <a:ext cx="4570766" cy="1741745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400" dirty="0" smtClean="0"/>
              <a:t>BG estimated from coincidence in off-time window</a:t>
            </a:r>
          </a:p>
          <a:p>
            <a:r>
              <a:rPr lang="en-US" altLang="ja-JP" sz="2400" dirty="0" smtClean="0">
                <a:solidFill>
                  <a:srgbClr val="FF0000"/>
                </a:solidFill>
              </a:rPr>
              <a:t>0.261±0.002 event/day</a:t>
            </a:r>
          </a:p>
          <a:p>
            <a:r>
              <a:rPr lang="en-US" altLang="ja-JP" sz="2400" dirty="0" smtClean="0"/>
              <a:t>BG rate is stable </a:t>
            </a:r>
          </a:p>
        </p:txBody>
      </p:sp>
      <p:pic>
        <p:nvPicPr>
          <p:cNvPr id="9" name="図 29" descr="ピクチャ 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1385888"/>
            <a:ext cx="413543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直線矢印コネクタ 9"/>
          <p:cNvCxnSpPr/>
          <p:nvPr/>
        </p:nvCxnSpPr>
        <p:spPr>
          <a:xfrm>
            <a:off x="5973782" y="3974602"/>
            <a:ext cx="482910" cy="214572"/>
          </a:xfrm>
          <a:prstGeom prst="straightConnector1">
            <a:avLst/>
          </a:prstGeom>
          <a:ln w="15875">
            <a:solidFill>
              <a:schemeClr val="bg1"/>
            </a:solidFill>
            <a:prstDash val="sysDash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円/楕円 10"/>
          <p:cNvSpPr>
            <a:spLocks noChangeAspect="1"/>
          </p:cNvSpPr>
          <p:nvPr/>
        </p:nvSpPr>
        <p:spPr>
          <a:xfrm>
            <a:off x="7256881" y="4629294"/>
            <a:ext cx="107996" cy="107996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rgbClr val="11171A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cxnSp>
        <p:nvCxnSpPr>
          <p:cNvPr id="12" name="直線矢印コネクタ 11"/>
          <p:cNvCxnSpPr/>
          <p:nvPr/>
        </p:nvCxnSpPr>
        <p:spPr>
          <a:xfrm flipH="1">
            <a:off x="7036509" y="4503371"/>
            <a:ext cx="1131556" cy="224716"/>
          </a:xfrm>
          <a:prstGeom prst="straightConnector1">
            <a:avLst/>
          </a:prstGeom>
          <a:ln w="15875">
            <a:solidFill>
              <a:schemeClr val="bg2">
                <a:lumMod val="10000"/>
              </a:schemeClr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図形グループ 12"/>
          <p:cNvGrpSpPr/>
          <p:nvPr/>
        </p:nvGrpSpPr>
        <p:grpSpPr>
          <a:xfrm>
            <a:off x="6860748" y="4674746"/>
            <a:ext cx="175760" cy="165384"/>
            <a:chOff x="7003531" y="4519651"/>
            <a:chExt cx="175760" cy="165384"/>
          </a:xfrm>
        </p:grpSpPr>
        <p:sp>
          <p:nvSpPr>
            <p:cNvPr id="14" name="円/楕円 13"/>
            <p:cNvSpPr>
              <a:spLocks noChangeAspect="1"/>
            </p:cNvSpPr>
            <p:nvPr/>
          </p:nvSpPr>
          <p:spPr>
            <a:xfrm>
              <a:off x="7071295" y="4572991"/>
              <a:ext cx="107996" cy="107996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rgbClr val="11171A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15" name="円/楕円 14"/>
            <p:cNvSpPr>
              <a:spLocks noChangeAspect="1"/>
            </p:cNvSpPr>
            <p:nvPr/>
          </p:nvSpPr>
          <p:spPr>
            <a:xfrm>
              <a:off x="7009424" y="4577039"/>
              <a:ext cx="107996" cy="107996"/>
            </a:xfrm>
            <a:prstGeom prst="ellipse">
              <a:avLst/>
            </a:prstGeom>
            <a:solidFill>
              <a:srgbClr val="E314B7"/>
            </a:solidFill>
            <a:ln>
              <a:solidFill>
                <a:srgbClr val="E314B7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16" name="円/楕円 15"/>
            <p:cNvSpPr>
              <a:spLocks noChangeAspect="1"/>
            </p:cNvSpPr>
            <p:nvPr/>
          </p:nvSpPr>
          <p:spPr>
            <a:xfrm>
              <a:off x="7071295" y="4523041"/>
              <a:ext cx="107996" cy="107996"/>
            </a:xfrm>
            <a:prstGeom prst="ellipse">
              <a:avLst/>
            </a:prstGeom>
            <a:solidFill>
              <a:srgbClr val="E314B7"/>
            </a:solidFill>
            <a:ln>
              <a:solidFill>
                <a:srgbClr val="E314B7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17" name="円/楕円 16"/>
            <p:cNvSpPr>
              <a:spLocks noChangeAspect="1"/>
            </p:cNvSpPr>
            <p:nvPr/>
          </p:nvSpPr>
          <p:spPr>
            <a:xfrm>
              <a:off x="7003531" y="4519651"/>
              <a:ext cx="107996" cy="107996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rgbClr val="11171A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</p:grpSp>
      <p:sp>
        <p:nvSpPr>
          <p:cNvPr id="18" name="テキスト ボックス 27"/>
          <p:cNvSpPr txBox="1">
            <a:spLocks noChangeArrowheads="1"/>
          </p:cNvSpPr>
          <p:nvPr/>
        </p:nvSpPr>
        <p:spPr bwMode="auto">
          <a:xfrm>
            <a:off x="7075949" y="4239004"/>
            <a:ext cx="3385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ja-JP" sz="2000" dirty="0" smtClean="0">
                <a:solidFill>
                  <a:schemeClr val="bg2">
                    <a:lumMod val="10000"/>
                  </a:schemeClr>
                </a:solidFill>
                <a:latin typeface="Palatino"/>
              </a:rPr>
              <a:t>n</a:t>
            </a:r>
            <a:endParaRPr lang="ja-JP" altLang="en-US" sz="2000" baseline="-25000" dirty="0">
              <a:solidFill>
                <a:schemeClr val="bg2">
                  <a:lumMod val="10000"/>
                </a:schemeClr>
              </a:solidFill>
              <a:latin typeface="Palatino"/>
            </a:endParaRPr>
          </a:p>
        </p:txBody>
      </p:sp>
      <p:sp>
        <p:nvSpPr>
          <p:cNvPr id="19" name="テキスト ボックス 18"/>
          <p:cNvSpPr txBox="1">
            <a:spLocks noChangeArrowheads="1"/>
          </p:cNvSpPr>
          <p:nvPr/>
        </p:nvSpPr>
        <p:spPr bwMode="auto">
          <a:xfrm>
            <a:off x="6785590" y="4776960"/>
            <a:ext cx="5370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ja-JP" sz="2000" dirty="0" err="1" smtClean="0">
                <a:solidFill>
                  <a:schemeClr val="bg1"/>
                </a:solidFill>
                <a:latin typeface="Palatino"/>
              </a:rPr>
              <a:t>Gd</a:t>
            </a:r>
            <a:endParaRPr lang="ja-JP" altLang="en-US" sz="2000" baseline="-25000" dirty="0">
              <a:solidFill>
                <a:schemeClr val="bg1"/>
              </a:solidFill>
              <a:latin typeface="Palatino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 flipH="1">
            <a:off x="7798107" y="734661"/>
            <a:ext cx="926580" cy="5997973"/>
          </a:xfrm>
          <a:prstGeom prst="straightConnector1">
            <a:avLst/>
          </a:prstGeom>
          <a:ln w="25400">
            <a:solidFill>
              <a:srgbClr val="FF66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7"/>
          <p:cNvSpPr txBox="1">
            <a:spLocks noChangeArrowheads="1"/>
          </p:cNvSpPr>
          <p:nvPr/>
        </p:nvSpPr>
        <p:spPr bwMode="auto">
          <a:xfrm>
            <a:off x="8303629" y="344621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l-GR" altLang="ja-JP" dirty="0">
                <a:solidFill>
                  <a:srgbClr val="FF6600"/>
                </a:solidFill>
                <a:latin typeface="Palatino"/>
              </a:rPr>
              <a:t>μ</a:t>
            </a:r>
            <a:endParaRPr lang="ja-JP" altLang="en-US" baseline="-25000" dirty="0">
              <a:solidFill>
                <a:srgbClr val="FF6600"/>
              </a:solidFill>
              <a:latin typeface="Palatino"/>
            </a:endParaRPr>
          </a:p>
        </p:txBody>
      </p:sp>
      <p:sp>
        <p:nvSpPr>
          <p:cNvPr id="22" name="テキスト ボックス 21"/>
          <p:cNvSpPr txBox="1">
            <a:spLocks noChangeArrowheads="1"/>
          </p:cNvSpPr>
          <p:nvPr/>
        </p:nvSpPr>
        <p:spPr bwMode="auto">
          <a:xfrm>
            <a:off x="6399809" y="3966233"/>
            <a:ext cx="4411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l-GR" altLang="ja-JP" sz="2000" dirty="0">
                <a:solidFill>
                  <a:schemeClr val="bg1"/>
                </a:solidFill>
                <a:latin typeface="Palatino"/>
              </a:rPr>
              <a:t>γ</a:t>
            </a:r>
            <a:endParaRPr lang="ja-JP" altLang="en-US" sz="2000" baseline="-25000" dirty="0">
              <a:solidFill>
                <a:schemeClr val="bg1"/>
              </a:solidFill>
              <a:latin typeface="Palatino"/>
            </a:endParaRPr>
          </a:p>
        </p:txBody>
      </p:sp>
      <p:sp>
        <p:nvSpPr>
          <p:cNvPr id="23" name="コンテンツ プレースホルダー 2"/>
          <p:cNvSpPr txBox="1">
            <a:spLocks/>
          </p:cNvSpPr>
          <p:nvPr/>
        </p:nvSpPr>
        <p:spPr>
          <a:xfrm>
            <a:off x="68632" y="1226313"/>
            <a:ext cx="4939931" cy="1108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kumimoji="1"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dirty="0" smtClean="0"/>
              <a:t>Accidental coincidence:</a:t>
            </a:r>
          </a:p>
          <a:p>
            <a:pPr marL="0" indent="0">
              <a:buNone/>
            </a:pPr>
            <a:endParaRPr lang="en-US" altLang="ja-JP" sz="400" dirty="0"/>
          </a:p>
          <a:p>
            <a:pPr marL="0" indent="0">
              <a:buNone/>
            </a:pPr>
            <a:r>
              <a:rPr lang="en-US" altLang="ja-JP" sz="2000" dirty="0" smtClean="0"/>
              <a:t>E.g. Environmental </a:t>
            </a:r>
            <a:r>
              <a:rPr lang="el-GR" altLang="ja-JP" sz="2000" dirty="0" smtClean="0"/>
              <a:t>γ</a:t>
            </a:r>
            <a:r>
              <a:rPr lang="en-US" altLang="ja-JP" sz="2000" dirty="0" smtClean="0"/>
              <a:t> → Fast-neutron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068787" y="2607315"/>
            <a:ext cx="1282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Preliminary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7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E7E2761-FA7E-A347-AE75-2D532696A2FB}" type="slidenum">
              <a:rPr kumimoji="1" lang="ja-JP" altLang="en-US" smtClean="0"/>
              <a:pPr/>
              <a:t>19</a:t>
            </a:fld>
            <a:endParaRPr kumimoji="1" lang="ja-JP" altLang="en-US" dirty="0"/>
          </a:p>
        </p:txBody>
      </p:sp>
      <p:pic>
        <p:nvPicPr>
          <p:cNvPr id="26" name="図 25" descr="E_acc_sngl_prompt_li9_2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0" y="2158835"/>
            <a:ext cx="4290055" cy="2905434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1830016" y="2766613"/>
            <a:ext cx="27086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chemeClr val="bg2">
                    <a:lumMod val="10000"/>
                  </a:schemeClr>
                </a:solidFill>
              </a:rPr>
              <a:t>Prompt (accidental BG)</a:t>
            </a:r>
          </a:p>
          <a:p>
            <a:r>
              <a:rPr lang="en-US" altLang="ja-JP" sz="2000" dirty="0" smtClean="0">
                <a:solidFill>
                  <a:srgbClr val="FF0000"/>
                </a:solidFill>
              </a:rPr>
              <a:t>Single spectrum scaled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51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en-US" altLang="ja-JP" dirty="0" smtClean="0"/>
              <a:t>Reactor Neutrino and 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q</a:t>
            </a:r>
            <a:r>
              <a:rPr kumimoji="1" lang="en-US" altLang="ja-JP" baseline="-25000" dirty="0" smtClean="0"/>
              <a:t>13</a:t>
            </a:r>
          </a:p>
          <a:p>
            <a:endParaRPr lang="en-US" altLang="ja-JP" baseline="-25000" dirty="0"/>
          </a:p>
          <a:p>
            <a:r>
              <a:rPr lang="en-US" altLang="ja-JP" dirty="0" smtClean="0"/>
              <a:t>Double </a:t>
            </a:r>
            <a:r>
              <a:rPr lang="en-US" altLang="ja-JP" dirty="0" err="1" smtClean="0"/>
              <a:t>Chooz</a:t>
            </a:r>
            <a:r>
              <a:rPr lang="en-US" altLang="ja-JP" dirty="0" smtClean="0"/>
              <a:t> Experiment</a:t>
            </a:r>
          </a:p>
          <a:p>
            <a:endParaRPr kumimoji="1" lang="en-US" altLang="ja-JP" dirty="0"/>
          </a:p>
          <a:p>
            <a:r>
              <a:rPr lang="en-US" altLang="ja-JP" dirty="0" smtClean="0"/>
              <a:t>Results on </a:t>
            </a:r>
            <a:r>
              <a:rPr lang="en-US" altLang="ja-JP" dirty="0">
                <a:latin typeface="Symbol" charset="2"/>
                <a:cs typeface="Symbol" charset="2"/>
              </a:rPr>
              <a:t>q</a:t>
            </a:r>
            <a:r>
              <a:rPr lang="en-US" altLang="ja-JP" baseline="-25000" dirty="0"/>
              <a:t>13</a:t>
            </a:r>
            <a:endParaRPr lang="en-US" altLang="ja-JP" dirty="0" smtClean="0"/>
          </a:p>
          <a:p>
            <a:endParaRPr kumimoji="1" lang="en-US" altLang="ja-JP" dirty="0"/>
          </a:p>
          <a:p>
            <a:r>
              <a:rPr kumimoji="1" lang="en-US" altLang="ja-JP" dirty="0" smtClean="0"/>
              <a:t>Near Detector and </a:t>
            </a:r>
            <a:r>
              <a:rPr lang="en-US" altLang="ja-JP" dirty="0" smtClean="0"/>
              <a:t>Beyond </a:t>
            </a:r>
            <a:r>
              <a:rPr lang="en-US" altLang="ja-JP" dirty="0">
                <a:latin typeface="Symbol" charset="2"/>
                <a:cs typeface="Symbol" charset="2"/>
              </a:rPr>
              <a:t>q</a:t>
            </a:r>
            <a:r>
              <a:rPr lang="en-US" altLang="ja-JP" baseline="-25000" dirty="0"/>
              <a:t>13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en-US" altLang="ja-JP" dirty="0" smtClean="0"/>
              <a:t>Conclusions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2761-FA7E-A347-AE75-2D532696A2FB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457200" y="492036"/>
            <a:ext cx="8229600" cy="498475"/>
          </a:xfrm>
          <a:prstGeom prst="rect">
            <a:avLst/>
          </a:prstGeom>
        </p:spPr>
        <p:txBody>
          <a:bodyPr vert="horz" rtlCol="0" anchor="ctr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400" baseline="0">
                <a:gradFill flip="none" rotWithShape="1">
                  <a:gsLst>
                    <a:gs pos="60000">
                      <a:schemeClr val="tx2"/>
                    </a:gs>
                    <a:gs pos="100000">
                      <a:schemeClr val="tx2">
                        <a:tint val="2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127000" algn="tl" rotWithShape="0">
                    <a:schemeClr val="bg1"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dirty="0" smtClean="0"/>
              <a:t>Contents</a:t>
            </a:r>
            <a:endParaRPr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66194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57199" y="171660"/>
            <a:ext cx="8443685" cy="498475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dirty="0" smtClean="0"/>
              <a:t>Background: Fast n + stop 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m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6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E7E2761-FA7E-A347-AE75-2D532696A2FB}" type="slidenum">
              <a:rPr kumimoji="1" lang="ja-JP" altLang="en-US" smtClean="0"/>
              <a:pPr/>
              <a:t>20</a:t>
            </a:fld>
            <a:endParaRPr kumimoji="1" lang="ja-JP" altLang="en-US" dirty="0"/>
          </a:p>
        </p:txBody>
      </p:sp>
      <p:sp>
        <p:nvSpPr>
          <p:cNvPr id="7" name="コンテンツ プレースホルダー 2"/>
          <p:cNvSpPr>
            <a:spLocks noGrp="1"/>
          </p:cNvSpPr>
          <p:nvPr>
            <p:ph sz="quarter" idx="4294967295"/>
          </p:nvPr>
        </p:nvSpPr>
        <p:spPr>
          <a:xfrm>
            <a:off x="1" y="5386648"/>
            <a:ext cx="4364079" cy="131256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altLang="ja-JP" sz="2200" dirty="0" smtClean="0"/>
              <a:t>BG estimated from IV and OV coincident events</a:t>
            </a:r>
          </a:p>
          <a:p>
            <a:pPr lvl="1"/>
            <a:r>
              <a:rPr lang="en-US" altLang="ja-JP" sz="2400" dirty="0" smtClean="0">
                <a:solidFill>
                  <a:srgbClr val="FF0000"/>
                </a:solidFill>
              </a:rPr>
              <a:t>0.67 ± 0.20 event/day</a:t>
            </a:r>
          </a:p>
        </p:txBody>
      </p:sp>
      <p:pic>
        <p:nvPicPr>
          <p:cNvPr id="8" name="図 29" descr="ピクチャ 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1385888"/>
            <a:ext cx="413543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円/楕円 8"/>
          <p:cNvSpPr>
            <a:spLocks noChangeAspect="1"/>
          </p:cNvSpPr>
          <p:nvPr/>
        </p:nvSpPr>
        <p:spPr>
          <a:xfrm>
            <a:off x="7143126" y="4449373"/>
            <a:ext cx="107996" cy="107996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rgbClr val="11171A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cxnSp>
        <p:nvCxnSpPr>
          <p:cNvPr id="10" name="直線矢印コネクタ 9"/>
          <p:cNvCxnSpPr/>
          <p:nvPr/>
        </p:nvCxnSpPr>
        <p:spPr>
          <a:xfrm flipH="1">
            <a:off x="7256881" y="4503371"/>
            <a:ext cx="895506" cy="0"/>
          </a:xfrm>
          <a:prstGeom prst="straightConnector1">
            <a:avLst/>
          </a:prstGeom>
          <a:ln w="15875">
            <a:solidFill>
              <a:schemeClr val="bg2">
                <a:lumMod val="10000"/>
              </a:schemeClr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図形グループ 10"/>
          <p:cNvGrpSpPr/>
          <p:nvPr/>
        </p:nvGrpSpPr>
        <p:grpSpPr>
          <a:xfrm>
            <a:off x="6717660" y="4674746"/>
            <a:ext cx="175760" cy="165384"/>
            <a:chOff x="7003531" y="4519651"/>
            <a:chExt cx="175760" cy="165384"/>
          </a:xfrm>
        </p:grpSpPr>
        <p:sp>
          <p:nvSpPr>
            <p:cNvPr id="12" name="円/楕円 11"/>
            <p:cNvSpPr>
              <a:spLocks noChangeAspect="1"/>
            </p:cNvSpPr>
            <p:nvPr/>
          </p:nvSpPr>
          <p:spPr>
            <a:xfrm>
              <a:off x="7071295" y="4572991"/>
              <a:ext cx="107996" cy="107996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rgbClr val="11171A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13" name="円/楕円 12"/>
            <p:cNvSpPr>
              <a:spLocks noChangeAspect="1"/>
            </p:cNvSpPr>
            <p:nvPr/>
          </p:nvSpPr>
          <p:spPr>
            <a:xfrm>
              <a:off x="7009424" y="4577039"/>
              <a:ext cx="107996" cy="107996"/>
            </a:xfrm>
            <a:prstGeom prst="ellipse">
              <a:avLst/>
            </a:prstGeom>
            <a:solidFill>
              <a:srgbClr val="E314B7"/>
            </a:solidFill>
            <a:ln>
              <a:solidFill>
                <a:srgbClr val="E314B7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14" name="円/楕円 13"/>
            <p:cNvSpPr>
              <a:spLocks noChangeAspect="1"/>
            </p:cNvSpPr>
            <p:nvPr/>
          </p:nvSpPr>
          <p:spPr>
            <a:xfrm>
              <a:off x="7071295" y="4523041"/>
              <a:ext cx="107996" cy="107996"/>
            </a:xfrm>
            <a:prstGeom prst="ellipse">
              <a:avLst/>
            </a:prstGeom>
            <a:solidFill>
              <a:srgbClr val="E314B7"/>
            </a:solidFill>
            <a:ln>
              <a:solidFill>
                <a:srgbClr val="E314B7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15" name="円/楕円 14"/>
            <p:cNvSpPr>
              <a:spLocks noChangeAspect="1"/>
            </p:cNvSpPr>
            <p:nvPr/>
          </p:nvSpPr>
          <p:spPr>
            <a:xfrm>
              <a:off x="7003531" y="4519651"/>
              <a:ext cx="107996" cy="107996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rgbClr val="11171A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</p:grpSp>
      <p:sp>
        <p:nvSpPr>
          <p:cNvPr id="16" name="テキスト ボックス 27"/>
          <p:cNvSpPr txBox="1">
            <a:spLocks noChangeArrowheads="1"/>
          </p:cNvSpPr>
          <p:nvPr/>
        </p:nvSpPr>
        <p:spPr bwMode="auto">
          <a:xfrm>
            <a:off x="7179578" y="4020020"/>
            <a:ext cx="3385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ja-JP" sz="2000" dirty="0" smtClean="0">
                <a:solidFill>
                  <a:schemeClr val="bg2">
                    <a:lumMod val="10000"/>
                  </a:schemeClr>
                </a:solidFill>
                <a:latin typeface="Palatino"/>
              </a:rPr>
              <a:t>n</a:t>
            </a:r>
            <a:endParaRPr lang="ja-JP" altLang="en-US" sz="2000" baseline="-25000" dirty="0">
              <a:solidFill>
                <a:schemeClr val="bg2">
                  <a:lumMod val="10000"/>
                </a:schemeClr>
              </a:solidFill>
              <a:latin typeface="Palatino"/>
            </a:endParaRPr>
          </a:p>
        </p:txBody>
      </p:sp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6642502" y="4776960"/>
            <a:ext cx="5370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ja-JP" sz="2000" dirty="0" err="1" smtClean="0">
                <a:solidFill>
                  <a:schemeClr val="bg1"/>
                </a:solidFill>
                <a:latin typeface="Palatino"/>
              </a:rPr>
              <a:t>Gd</a:t>
            </a:r>
            <a:endParaRPr lang="ja-JP" altLang="en-US" sz="2000" baseline="-25000" dirty="0">
              <a:solidFill>
                <a:schemeClr val="bg1"/>
              </a:solidFill>
              <a:latin typeface="Palatino"/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 flipH="1">
            <a:off x="7798107" y="734661"/>
            <a:ext cx="926580" cy="5997973"/>
          </a:xfrm>
          <a:prstGeom prst="straightConnector1">
            <a:avLst/>
          </a:prstGeom>
          <a:ln w="25400">
            <a:solidFill>
              <a:srgbClr val="FF66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27"/>
          <p:cNvSpPr txBox="1">
            <a:spLocks noChangeArrowheads="1"/>
          </p:cNvSpPr>
          <p:nvPr/>
        </p:nvSpPr>
        <p:spPr bwMode="auto">
          <a:xfrm>
            <a:off x="8303629" y="344621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l-GR" altLang="ja-JP" dirty="0">
                <a:solidFill>
                  <a:srgbClr val="FF6600"/>
                </a:solidFill>
                <a:latin typeface="Palatino"/>
              </a:rPr>
              <a:t>μ</a:t>
            </a:r>
            <a:endParaRPr lang="ja-JP" altLang="en-US" baseline="-25000" dirty="0">
              <a:solidFill>
                <a:srgbClr val="FF6600"/>
              </a:solidFill>
              <a:latin typeface="Palatino"/>
            </a:endParaRPr>
          </a:p>
        </p:txBody>
      </p:sp>
      <p:cxnSp>
        <p:nvCxnSpPr>
          <p:cNvPr id="20" name="直線矢印コネクタ 19"/>
          <p:cNvCxnSpPr>
            <a:endCxn id="14" idx="6"/>
          </p:cNvCxnSpPr>
          <p:nvPr/>
        </p:nvCxnSpPr>
        <p:spPr>
          <a:xfrm flipH="1">
            <a:off x="6893420" y="4511843"/>
            <a:ext cx="296320" cy="220291"/>
          </a:xfrm>
          <a:prstGeom prst="straightConnector1">
            <a:avLst/>
          </a:prstGeom>
          <a:ln w="15875">
            <a:solidFill>
              <a:schemeClr val="bg2">
                <a:lumMod val="10000"/>
              </a:schemeClr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円/楕円 20"/>
          <p:cNvSpPr>
            <a:spLocks noChangeAspect="1"/>
          </p:cNvSpPr>
          <p:nvPr/>
        </p:nvSpPr>
        <p:spPr>
          <a:xfrm>
            <a:off x="6785084" y="4181144"/>
            <a:ext cx="107996" cy="107996"/>
          </a:xfrm>
          <a:prstGeom prst="ellipse">
            <a:avLst/>
          </a:prstGeom>
          <a:solidFill>
            <a:srgbClr val="E314B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22" name="テキスト ボックス 27"/>
          <p:cNvSpPr txBox="1">
            <a:spLocks noChangeArrowheads="1"/>
          </p:cNvSpPr>
          <p:nvPr/>
        </p:nvSpPr>
        <p:spPr bwMode="auto">
          <a:xfrm>
            <a:off x="6492719" y="3889030"/>
            <a:ext cx="3388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ja-JP" sz="2000" dirty="0" smtClean="0">
                <a:solidFill>
                  <a:srgbClr val="E314B7"/>
                </a:solidFill>
                <a:latin typeface="Palatino"/>
              </a:rPr>
              <a:t>p</a:t>
            </a:r>
            <a:endParaRPr lang="ja-JP" altLang="en-US" sz="2000" baseline="-25000" dirty="0">
              <a:solidFill>
                <a:srgbClr val="E314B7"/>
              </a:solidFill>
              <a:latin typeface="Palatino"/>
            </a:endParaRPr>
          </a:p>
        </p:txBody>
      </p:sp>
      <p:cxnSp>
        <p:nvCxnSpPr>
          <p:cNvPr id="23" name="直線矢印コネクタ 22"/>
          <p:cNvCxnSpPr/>
          <p:nvPr/>
        </p:nvCxnSpPr>
        <p:spPr>
          <a:xfrm flipH="1" flipV="1">
            <a:off x="6893420" y="4287471"/>
            <a:ext cx="249706" cy="149712"/>
          </a:xfrm>
          <a:prstGeom prst="straightConnector1">
            <a:avLst/>
          </a:prstGeom>
          <a:ln w="15875">
            <a:solidFill>
              <a:srgbClr val="E314B7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コンテンツ プレースホルダー 2"/>
          <p:cNvSpPr txBox="1">
            <a:spLocks/>
          </p:cNvSpPr>
          <p:nvPr/>
        </p:nvSpPr>
        <p:spPr>
          <a:xfrm>
            <a:off x="68632" y="1056399"/>
            <a:ext cx="4939931" cy="12958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kumimoji="1"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dirty="0" smtClean="0"/>
              <a:t>Correlated background:</a:t>
            </a:r>
          </a:p>
          <a:p>
            <a:pPr marL="0" indent="0">
              <a:buNone/>
            </a:pPr>
            <a:r>
              <a:rPr lang="en-US" altLang="ja-JP" sz="1800" dirty="0" smtClean="0"/>
              <a:t>Fast-n: recoils proton → captured on </a:t>
            </a:r>
            <a:r>
              <a:rPr lang="en-US" altLang="ja-JP" sz="1800" dirty="0" err="1" smtClean="0"/>
              <a:t>Gd</a:t>
            </a:r>
            <a:endParaRPr lang="en-US" altLang="ja-JP" sz="1800" dirty="0"/>
          </a:p>
          <a:p>
            <a:pPr marL="0" indent="0">
              <a:buNone/>
            </a:pPr>
            <a:r>
              <a:rPr lang="en-US" altLang="ja-JP" sz="1800" dirty="0" smtClean="0"/>
              <a:t>Stop </a:t>
            </a:r>
            <a:r>
              <a:rPr lang="el-GR" altLang="ja-JP" sz="1800" dirty="0" smtClean="0"/>
              <a:t>μ</a:t>
            </a:r>
            <a:r>
              <a:rPr lang="en-US" altLang="ja-JP" sz="1800" dirty="0" smtClean="0"/>
              <a:t>: </a:t>
            </a:r>
            <a:r>
              <a:rPr lang="el-GR" altLang="ja-JP" sz="1800" dirty="0" smtClean="0"/>
              <a:t>μ</a:t>
            </a:r>
            <a:r>
              <a:rPr lang="en-US" altLang="ja-JP" sz="1800" dirty="0" smtClean="0"/>
              <a:t> → delay (mostly tagged by OV)</a:t>
            </a:r>
          </a:p>
        </p:txBody>
      </p:sp>
      <p:pic>
        <p:nvPicPr>
          <p:cNvPr id="25" name="図 24" descr="SPEC_BLESS_025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01" y="1857331"/>
            <a:ext cx="3920479" cy="380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0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タイトル 1"/>
          <p:cNvSpPr>
            <a:spLocks noGrp="1"/>
          </p:cNvSpPr>
          <p:nvPr>
            <p:ph type="title"/>
          </p:nvPr>
        </p:nvSpPr>
        <p:spPr>
          <a:xfrm>
            <a:off x="457199" y="171660"/>
            <a:ext cx="8443685" cy="498475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dirty="0" smtClean="0"/>
              <a:t>Background: </a:t>
            </a:r>
            <a:r>
              <a:rPr kumimoji="1" lang="en-US" altLang="ja-JP" baseline="30000" dirty="0" smtClean="0"/>
              <a:t>9</a:t>
            </a:r>
            <a:r>
              <a:rPr kumimoji="1" lang="en-US" altLang="ja-JP" dirty="0" smtClean="0"/>
              <a:t>Li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26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E7E2761-FA7E-A347-AE75-2D532696A2FB}" type="slidenum">
              <a:rPr kumimoji="1" lang="ja-JP" altLang="en-US" smtClean="0"/>
              <a:pPr/>
              <a:t>21</a:t>
            </a:fld>
            <a:endParaRPr kumimoji="1" lang="ja-JP" altLang="en-US" dirty="0"/>
          </a:p>
        </p:txBody>
      </p:sp>
      <p:sp>
        <p:nvSpPr>
          <p:cNvPr id="28" name="コンテンツ プレースホルダー 2"/>
          <p:cNvSpPr>
            <a:spLocks noGrp="1"/>
          </p:cNvSpPr>
          <p:nvPr>
            <p:ph sz="quarter" idx="4294967295"/>
          </p:nvPr>
        </p:nvSpPr>
        <p:spPr>
          <a:xfrm>
            <a:off x="175389" y="5248974"/>
            <a:ext cx="4525108" cy="131256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altLang="ja-JP" sz="2000" dirty="0" smtClean="0"/>
              <a:t>BG estimated from spatial and time coincidence with </a:t>
            </a:r>
            <a:r>
              <a:rPr lang="en-US" altLang="ja-JP" sz="2000" dirty="0" err="1" smtClean="0"/>
              <a:t>muons</a:t>
            </a:r>
            <a:endParaRPr lang="en-US" altLang="ja-JP" sz="2000" dirty="0"/>
          </a:p>
          <a:p>
            <a:pPr marL="0" indent="0">
              <a:buNone/>
            </a:pPr>
            <a:r>
              <a:rPr lang="en-US" altLang="ja-JP" sz="2000" dirty="0" smtClean="0">
                <a:solidFill>
                  <a:srgbClr val="FF0000"/>
                </a:solidFill>
              </a:rPr>
              <a:t>    </a:t>
            </a:r>
            <a:r>
              <a:rPr lang="en-US" altLang="ja-JP" sz="2400" dirty="0" smtClean="0">
                <a:solidFill>
                  <a:srgbClr val="FF0000"/>
                </a:solidFill>
              </a:rPr>
              <a:t>1.25 ± 0.54 event/day</a:t>
            </a:r>
            <a:endParaRPr lang="en-US" altLang="ja-JP" dirty="0" smtClean="0"/>
          </a:p>
        </p:txBody>
      </p:sp>
      <p:pic>
        <p:nvPicPr>
          <p:cNvPr id="29" name="図 29" descr="ピクチャ 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1385888"/>
            <a:ext cx="413543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直線矢印コネクタ 29"/>
          <p:cNvCxnSpPr/>
          <p:nvPr/>
        </p:nvCxnSpPr>
        <p:spPr>
          <a:xfrm>
            <a:off x="6198231" y="802240"/>
            <a:ext cx="504118" cy="5912656"/>
          </a:xfrm>
          <a:prstGeom prst="straightConnector1">
            <a:avLst/>
          </a:prstGeom>
          <a:ln w="25400">
            <a:solidFill>
              <a:srgbClr val="FF66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27"/>
          <p:cNvSpPr txBox="1">
            <a:spLocks noChangeArrowheads="1"/>
          </p:cNvSpPr>
          <p:nvPr/>
        </p:nvSpPr>
        <p:spPr bwMode="auto">
          <a:xfrm>
            <a:off x="5705788" y="711658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l-GR" altLang="ja-JP" dirty="0">
                <a:solidFill>
                  <a:srgbClr val="FF6600"/>
                </a:solidFill>
                <a:latin typeface="Palatino"/>
              </a:rPr>
              <a:t>μ</a:t>
            </a:r>
            <a:endParaRPr lang="ja-JP" altLang="en-US" baseline="-25000" dirty="0">
              <a:solidFill>
                <a:srgbClr val="FF6600"/>
              </a:solidFill>
              <a:latin typeface="Palatino"/>
            </a:endParaRPr>
          </a:p>
        </p:txBody>
      </p:sp>
      <p:sp>
        <p:nvSpPr>
          <p:cNvPr id="32" name="コンテンツ プレースホルダー 2"/>
          <p:cNvSpPr txBox="1">
            <a:spLocks/>
          </p:cNvSpPr>
          <p:nvPr/>
        </p:nvSpPr>
        <p:spPr>
          <a:xfrm>
            <a:off x="68632" y="1028787"/>
            <a:ext cx="4939931" cy="12958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kumimoji="1"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dirty="0" smtClean="0"/>
              <a:t>Spallation products from </a:t>
            </a:r>
            <a:r>
              <a:rPr lang="en-US" altLang="ja-JP" sz="2400" dirty="0" err="1" smtClean="0"/>
              <a:t>muon</a:t>
            </a:r>
            <a:r>
              <a:rPr lang="en-US" altLang="ja-JP" sz="2400" dirty="0" smtClean="0"/>
              <a:t>:</a:t>
            </a:r>
          </a:p>
        </p:txBody>
      </p:sp>
      <p:sp>
        <p:nvSpPr>
          <p:cNvPr id="33" name="円/楕円 32"/>
          <p:cNvSpPr>
            <a:spLocks noChangeAspect="1"/>
          </p:cNvSpPr>
          <p:nvPr/>
        </p:nvSpPr>
        <p:spPr>
          <a:xfrm>
            <a:off x="6809149" y="4179656"/>
            <a:ext cx="107996" cy="107996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cxnSp>
        <p:nvCxnSpPr>
          <p:cNvPr id="34" name="直線矢印コネクタ 33"/>
          <p:cNvCxnSpPr/>
          <p:nvPr/>
        </p:nvCxnSpPr>
        <p:spPr>
          <a:xfrm flipV="1">
            <a:off x="6580346" y="4277953"/>
            <a:ext cx="222818" cy="215900"/>
          </a:xfrm>
          <a:prstGeom prst="straightConnector1">
            <a:avLst/>
          </a:prstGeom>
          <a:ln w="15875">
            <a:solidFill>
              <a:schemeClr val="bg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27"/>
          <p:cNvSpPr txBox="1">
            <a:spLocks noChangeArrowheads="1"/>
          </p:cNvSpPr>
          <p:nvPr/>
        </p:nvSpPr>
        <p:spPr bwMode="auto">
          <a:xfrm>
            <a:off x="6883185" y="3929308"/>
            <a:ext cx="4026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ja-JP" sz="2000" dirty="0" smtClean="0">
                <a:solidFill>
                  <a:schemeClr val="bg1"/>
                </a:solidFill>
                <a:latin typeface="Palatino"/>
              </a:rPr>
              <a:t>e</a:t>
            </a:r>
            <a:r>
              <a:rPr lang="en-US" altLang="ja-JP" sz="2000" baseline="30000" dirty="0" smtClean="0">
                <a:solidFill>
                  <a:schemeClr val="bg1"/>
                </a:solidFill>
                <a:latin typeface="Palatino"/>
              </a:rPr>
              <a:t>–</a:t>
            </a:r>
            <a:endParaRPr lang="ja-JP" altLang="en-US" sz="2000" baseline="30000" dirty="0">
              <a:solidFill>
                <a:schemeClr val="bg1"/>
              </a:solidFill>
              <a:latin typeface="Palatino"/>
            </a:endParaRPr>
          </a:p>
        </p:txBody>
      </p:sp>
      <p:sp>
        <p:nvSpPr>
          <p:cNvPr id="36" name="円/楕円 35"/>
          <p:cNvSpPr>
            <a:spLocks noChangeAspect="1"/>
          </p:cNvSpPr>
          <p:nvPr/>
        </p:nvSpPr>
        <p:spPr>
          <a:xfrm>
            <a:off x="6705321" y="4703126"/>
            <a:ext cx="107996" cy="107996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rgbClr val="11171A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cxnSp>
        <p:nvCxnSpPr>
          <p:cNvPr id="37" name="直線矢印コネクタ 36"/>
          <p:cNvCxnSpPr/>
          <p:nvPr/>
        </p:nvCxnSpPr>
        <p:spPr>
          <a:xfrm>
            <a:off x="6567078" y="4619634"/>
            <a:ext cx="135271" cy="102543"/>
          </a:xfrm>
          <a:prstGeom prst="straightConnector1">
            <a:avLst/>
          </a:prstGeom>
          <a:ln w="15875">
            <a:solidFill>
              <a:schemeClr val="bg2">
                <a:lumMod val="10000"/>
              </a:schemeClr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/>
          <p:nvPr/>
        </p:nvCxnSpPr>
        <p:spPr>
          <a:xfrm>
            <a:off x="6862878" y="4777272"/>
            <a:ext cx="217996" cy="0"/>
          </a:xfrm>
          <a:prstGeom prst="straightConnector1">
            <a:avLst/>
          </a:prstGeom>
          <a:ln w="15875">
            <a:solidFill>
              <a:schemeClr val="bg2">
                <a:lumMod val="10000"/>
              </a:schemeClr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図形グループ 38"/>
          <p:cNvGrpSpPr/>
          <p:nvPr/>
        </p:nvGrpSpPr>
        <p:grpSpPr>
          <a:xfrm>
            <a:off x="7099405" y="4694580"/>
            <a:ext cx="175760" cy="165384"/>
            <a:chOff x="7003531" y="4519651"/>
            <a:chExt cx="175760" cy="165384"/>
          </a:xfrm>
        </p:grpSpPr>
        <p:sp>
          <p:nvSpPr>
            <p:cNvPr id="40" name="円/楕円 39"/>
            <p:cNvSpPr>
              <a:spLocks noChangeAspect="1"/>
            </p:cNvSpPr>
            <p:nvPr/>
          </p:nvSpPr>
          <p:spPr>
            <a:xfrm>
              <a:off x="7071295" y="4572991"/>
              <a:ext cx="107996" cy="107996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rgbClr val="11171A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41" name="円/楕円 40"/>
            <p:cNvSpPr>
              <a:spLocks noChangeAspect="1"/>
            </p:cNvSpPr>
            <p:nvPr/>
          </p:nvSpPr>
          <p:spPr>
            <a:xfrm>
              <a:off x="7009424" y="4577039"/>
              <a:ext cx="107996" cy="107996"/>
            </a:xfrm>
            <a:prstGeom prst="ellipse">
              <a:avLst/>
            </a:prstGeom>
            <a:solidFill>
              <a:srgbClr val="E314B7"/>
            </a:solidFill>
            <a:ln>
              <a:solidFill>
                <a:srgbClr val="E314B7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42" name="円/楕円 41"/>
            <p:cNvSpPr>
              <a:spLocks noChangeAspect="1"/>
            </p:cNvSpPr>
            <p:nvPr/>
          </p:nvSpPr>
          <p:spPr>
            <a:xfrm>
              <a:off x="7071295" y="4523041"/>
              <a:ext cx="107996" cy="107996"/>
            </a:xfrm>
            <a:prstGeom prst="ellipse">
              <a:avLst/>
            </a:prstGeom>
            <a:solidFill>
              <a:srgbClr val="E314B7"/>
            </a:solidFill>
            <a:ln>
              <a:solidFill>
                <a:srgbClr val="E314B7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43" name="円/楕円 42"/>
            <p:cNvSpPr>
              <a:spLocks noChangeAspect="1"/>
            </p:cNvSpPr>
            <p:nvPr/>
          </p:nvSpPr>
          <p:spPr>
            <a:xfrm>
              <a:off x="7003531" y="4519651"/>
              <a:ext cx="107996" cy="107996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rgbClr val="11171A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</p:grpSp>
      <p:sp>
        <p:nvSpPr>
          <p:cNvPr id="44" name="テキスト ボックス 27"/>
          <p:cNvSpPr txBox="1">
            <a:spLocks noChangeArrowheads="1"/>
          </p:cNvSpPr>
          <p:nvPr/>
        </p:nvSpPr>
        <p:spPr bwMode="auto">
          <a:xfrm>
            <a:off x="6517901" y="4669179"/>
            <a:ext cx="3385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ja-JP" sz="2000" dirty="0" smtClean="0">
                <a:solidFill>
                  <a:schemeClr val="bg2">
                    <a:lumMod val="10000"/>
                  </a:schemeClr>
                </a:solidFill>
                <a:latin typeface="Palatino"/>
              </a:rPr>
              <a:t>n</a:t>
            </a:r>
            <a:endParaRPr lang="ja-JP" altLang="en-US" sz="2000" baseline="-25000" dirty="0">
              <a:solidFill>
                <a:schemeClr val="bg2">
                  <a:lumMod val="10000"/>
                </a:schemeClr>
              </a:solidFill>
              <a:latin typeface="Palatino"/>
            </a:endParaRPr>
          </a:p>
        </p:txBody>
      </p:sp>
      <p:sp>
        <p:nvSpPr>
          <p:cNvPr id="45" name="テキスト ボックス 27"/>
          <p:cNvSpPr txBox="1">
            <a:spLocks noChangeArrowheads="1"/>
          </p:cNvSpPr>
          <p:nvPr/>
        </p:nvSpPr>
        <p:spPr bwMode="auto">
          <a:xfrm>
            <a:off x="7024247" y="4796794"/>
            <a:ext cx="5370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ja-JP" sz="2000" dirty="0" err="1" smtClean="0">
                <a:solidFill>
                  <a:schemeClr val="bg1"/>
                </a:solidFill>
                <a:latin typeface="Palatino"/>
              </a:rPr>
              <a:t>Gd</a:t>
            </a:r>
            <a:endParaRPr lang="ja-JP" altLang="en-US" sz="2000" baseline="-25000" dirty="0">
              <a:solidFill>
                <a:schemeClr val="bg1"/>
              </a:solidFill>
              <a:latin typeface="Palatino"/>
            </a:endParaRPr>
          </a:p>
        </p:txBody>
      </p:sp>
      <p:grpSp>
        <p:nvGrpSpPr>
          <p:cNvPr id="46" name="図形グループ 45"/>
          <p:cNvGrpSpPr/>
          <p:nvPr/>
        </p:nvGrpSpPr>
        <p:grpSpPr>
          <a:xfrm>
            <a:off x="6423119" y="4454250"/>
            <a:ext cx="175760" cy="165384"/>
            <a:chOff x="7003531" y="4519651"/>
            <a:chExt cx="175760" cy="165384"/>
          </a:xfrm>
        </p:grpSpPr>
        <p:sp>
          <p:nvSpPr>
            <p:cNvPr id="47" name="円/楕円 46"/>
            <p:cNvSpPr>
              <a:spLocks noChangeAspect="1"/>
            </p:cNvSpPr>
            <p:nvPr/>
          </p:nvSpPr>
          <p:spPr>
            <a:xfrm>
              <a:off x="7071295" y="4572991"/>
              <a:ext cx="107996" cy="107996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rgbClr val="11171A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48" name="円/楕円 47"/>
            <p:cNvSpPr>
              <a:spLocks noChangeAspect="1"/>
            </p:cNvSpPr>
            <p:nvPr/>
          </p:nvSpPr>
          <p:spPr>
            <a:xfrm>
              <a:off x="7009424" y="4577039"/>
              <a:ext cx="107996" cy="107996"/>
            </a:xfrm>
            <a:prstGeom prst="ellipse">
              <a:avLst/>
            </a:prstGeom>
            <a:solidFill>
              <a:srgbClr val="E314B7"/>
            </a:solidFill>
            <a:ln>
              <a:solidFill>
                <a:srgbClr val="E314B7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49" name="円/楕円 48"/>
            <p:cNvSpPr>
              <a:spLocks noChangeAspect="1"/>
            </p:cNvSpPr>
            <p:nvPr/>
          </p:nvSpPr>
          <p:spPr>
            <a:xfrm>
              <a:off x="7071295" y="4523041"/>
              <a:ext cx="107996" cy="107996"/>
            </a:xfrm>
            <a:prstGeom prst="ellipse">
              <a:avLst/>
            </a:prstGeom>
            <a:solidFill>
              <a:srgbClr val="E314B7"/>
            </a:solidFill>
            <a:ln>
              <a:solidFill>
                <a:srgbClr val="E314B7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50" name="円/楕円 49"/>
            <p:cNvSpPr>
              <a:spLocks noChangeAspect="1"/>
            </p:cNvSpPr>
            <p:nvPr/>
          </p:nvSpPr>
          <p:spPr>
            <a:xfrm>
              <a:off x="7003531" y="4519651"/>
              <a:ext cx="107996" cy="107996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rgbClr val="11171A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</p:grpSp>
      <p:sp>
        <p:nvSpPr>
          <p:cNvPr id="51" name="テキスト ボックス 27"/>
          <p:cNvSpPr txBox="1">
            <a:spLocks noChangeArrowheads="1"/>
          </p:cNvSpPr>
          <p:nvPr/>
        </p:nvSpPr>
        <p:spPr bwMode="auto">
          <a:xfrm>
            <a:off x="5987337" y="4493741"/>
            <a:ext cx="5052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ja-JP" sz="2000" baseline="30000" dirty="0" smtClean="0">
                <a:solidFill>
                  <a:schemeClr val="bg1"/>
                </a:solidFill>
                <a:latin typeface="Palatino"/>
              </a:rPr>
              <a:t>9</a:t>
            </a:r>
            <a:r>
              <a:rPr lang="en-US" altLang="ja-JP" sz="2000" dirty="0" smtClean="0">
                <a:solidFill>
                  <a:schemeClr val="bg1"/>
                </a:solidFill>
                <a:latin typeface="Palatino"/>
              </a:rPr>
              <a:t>Li</a:t>
            </a:r>
            <a:endParaRPr lang="ja-JP" altLang="en-US" sz="2000" baseline="-25000" dirty="0">
              <a:solidFill>
                <a:schemeClr val="bg1"/>
              </a:solidFill>
              <a:latin typeface="Palatino"/>
            </a:endParaRPr>
          </a:p>
        </p:txBody>
      </p:sp>
      <p:pic>
        <p:nvPicPr>
          <p:cNvPr id="52" name="図 51" descr="prelim_dtfi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485031"/>
            <a:ext cx="4243297" cy="2763943"/>
          </a:xfrm>
          <a:prstGeom prst="rect">
            <a:avLst/>
          </a:prstGeom>
        </p:spPr>
      </p:pic>
      <p:sp>
        <p:nvSpPr>
          <p:cNvPr id="53" name="テキスト ボックス 52"/>
          <p:cNvSpPr txBox="1"/>
          <p:nvPr/>
        </p:nvSpPr>
        <p:spPr>
          <a:xfrm>
            <a:off x="1302041" y="2699838"/>
            <a:ext cx="1480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</a:t>
            </a:r>
            <a:r>
              <a:rPr kumimoji="1" lang="el-GR" altLang="ja-JP" baseline="-25000" dirty="0" smtClean="0"/>
              <a:t>μ</a:t>
            </a:r>
            <a:r>
              <a:rPr kumimoji="1" lang="el-GR" altLang="ja-JP" dirty="0" smtClean="0"/>
              <a:t> </a:t>
            </a:r>
            <a:r>
              <a:rPr kumimoji="1" lang="en-US" altLang="ja-JP" dirty="0" smtClean="0"/>
              <a:t>&gt;</a:t>
            </a:r>
            <a:r>
              <a:rPr kumimoji="1" lang="el-GR" altLang="ja-JP" dirty="0" smtClean="0"/>
              <a:t> </a:t>
            </a:r>
            <a:r>
              <a:rPr kumimoji="1" lang="en-US" altLang="ja-JP" dirty="0" smtClean="0"/>
              <a:t>600MeV</a:t>
            </a:r>
            <a:endParaRPr kumimoji="1" lang="el-GR" altLang="ja-JP" dirty="0" smtClean="0"/>
          </a:p>
          <a:p>
            <a:r>
              <a:rPr lang="el-GR" altLang="ja-JP" dirty="0" smtClean="0"/>
              <a:t>Δ</a:t>
            </a:r>
            <a:r>
              <a:rPr lang="en-US" altLang="ja-JP" dirty="0"/>
              <a:t>L</a:t>
            </a:r>
            <a:r>
              <a:rPr lang="en-US" altLang="ja-JP" dirty="0" smtClean="0"/>
              <a:t> &lt; 80cm</a:t>
            </a:r>
            <a:endParaRPr kumimoji="1" lang="ja-JP" altLang="en-US" dirty="0"/>
          </a:p>
        </p:txBody>
      </p:sp>
      <p:sp>
        <p:nvSpPr>
          <p:cNvPr id="54" name="コンテンツ プレースホルダー 2"/>
          <p:cNvSpPr txBox="1">
            <a:spLocks/>
          </p:cNvSpPr>
          <p:nvPr/>
        </p:nvSpPr>
        <p:spPr>
          <a:xfrm>
            <a:off x="727369" y="1456366"/>
            <a:ext cx="3215956" cy="1028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kumimoji="1"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baseline="30000" dirty="0" smtClean="0"/>
              <a:t>9</a:t>
            </a:r>
            <a:r>
              <a:rPr lang="en-US" altLang="ja-JP" sz="2400" dirty="0" smtClean="0"/>
              <a:t>Li → e- + n + </a:t>
            </a:r>
            <a:r>
              <a:rPr lang="en-US" altLang="ja-JP" sz="2400" baseline="30000" dirty="0" smtClean="0"/>
              <a:t>8</a:t>
            </a:r>
            <a:r>
              <a:rPr lang="en-US" altLang="ja-JP" sz="2400" dirty="0" smtClean="0"/>
              <a:t>Be</a:t>
            </a:r>
          </a:p>
          <a:p>
            <a:pPr marL="0" indent="0">
              <a:buNone/>
            </a:pPr>
            <a:r>
              <a:rPr lang="en-US" altLang="ja-JP" sz="2400" dirty="0" smtClean="0"/>
              <a:t>(</a:t>
            </a:r>
            <a:r>
              <a:rPr lang="el-GR" altLang="ja-JP" sz="2400" dirty="0" smtClean="0"/>
              <a:t>τ</a:t>
            </a:r>
            <a:r>
              <a:rPr lang="en-US" altLang="ja-JP" sz="2400" dirty="0" smtClean="0"/>
              <a:t> ~ 200 </a:t>
            </a:r>
            <a:r>
              <a:rPr lang="en-US" altLang="ja-JP" sz="2400" dirty="0" err="1" smtClean="0"/>
              <a:t>msec</a:t>
            </a:r>
            <a:r>
              <a:rPr lang="en-US" altLang="ja-JP" sz="2400" dirty="0" smtClean="0"/>
              <a:t>)  </a:t>
            </a:r>
          </a:p>
        </p:txBody>
      </p:sp>
      <p:sp>
        <p:nvSpPr>
          <p:cNvPr id="55" name="正方形/長方形 54"/>
          <p:cNvSpPr/>
          <p:nvPr/>
        </p:nvSpPr>
        <p:spPr>
          <a:xfrm>
            <a:off x="56711" y="6395951"/>
            <a:ext cx="593062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ja-JP" sz="2200" dirty="0" smtClean="0"/>
              <a:t>2.05 </a:t>
            </a:r>
            <a:r>
              <a:rPr lang="en-US" altLang="ja-JP" sz="2200" baseline="30000" dirty="0"/>
              <a:t>+</a:t>
            </a:r>
            <a:r>
              <a:rPr lang="en-US" altLang="ja-JP" sz="2200" baseline="30000" dirty="0" smtClean="0"/>
              <a:t>0.62</a:t>
            </a:r>
            <a:r>
              <a:rPr lang="en-US" altLang="ja-JP" sz="2200" baseline="-25000" dirty="0" smtClean="0"/>
              <a:t>-</a:t>
            </a:r>
            <a:r>
              <a:rPr lang="en-US" altLang="ja-JP" sz="2200" baseline="-25000" dirty="0"/>
              <a:t>0.52</a:t>
            </a:r>
            <a:r>
              <a:rPr lang="en-US" altLang="ja-JP" sz="2200" dirty="0"/>
              <a:t> </a:t>
            </a:r>
            <a:r>
              <a:rPr lang="en-US" altLang="ja-JP" sz="2200" dirty="0" smtClean="0"/>
              <a:t>without </a:t>
            </a:r>
            <a:r>
              <a:rPr lang="en-US" altLang="ja-JP" sz="2200" baseline="30000" dirty="0"/>
              <a:t>9</a:t>
            </a:r>
            <a:r>
              <a:rPr lang="en-US" altLang="ja-JP" sz="2200" dirty="0"/>
              <a:t>Li </a:t>
            </a:r>
            <a:r>
              <a:rPr lang="en-US" altLang="ja-JP" sz="2200" dirty="0" smtClean="0"/>
              <a:t>reduction</a:t>
            </a:r>
            <a:endParaRPr lang="en-US" altLang="ja-JP" sz="2200" dirty="0"/>
          </a:p>
        </p:txBody>
      </p:sp>
    </p:spTree>
    <p:extLst>
      <p:ext uri="{BB962C8B-B14F-4D97-AF65-F5344CB8AC3E}">
        <p14:creationId xmlns:p14="http://schemas.microsoft.com/office/powerpoint/2010/main" val="53970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C:\Users\Thiago\Desktop\ICEPP\Screensho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241" y="2246970"/>
            <a:ext cx="4115793" cy="2878592"/>
          </a:xfrm>
          <a:prstGeom prst="rect">
            <a:avLst/>
          </a:prstGeom>
          <a:noFill/>
        </p:spPr>
      </p:pic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57199" y="171660"/>
            <a:ext cx="8443685" cy="498475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dirty="0" smtClean="0"/>
              <a:t>Background: </a:t>
            </a:r>
            <a:r>
              <a:rPr kumimoji="1" lang="en-US" altLang="ja-JP" baseline="30000" dirty="0" smtClean="0"/>
              <a:t>9</a:t>
            </a:r>
            <a:r>
              <a:rPr kumimoji="1" lang="en-US" altLang="ja-JP" dirty="0" smtClean="0"/>
              <a:t>Li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6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E7E2761-FA7E-A347-AE75-2D532696A2FB}" type="slidenum">
              <a:rPr kumimoji="1" lang="ja-JP" altLang="en-US" smtClean="0"/>
              <a:pPr/>
              <a:t>22</a:t>
            </a:fld>
            <a:endParaRPr kumimoji="1" lang="ja-JP" altLang="en-US" dirty="0"/>
          </a:p>
        </p:txBody>
      </p:sp>
      <p:sp>
        <p:nvSpPr>
          <p:cNvPr id="7" name="コンテンツ プレースホルダー 2"/>
          <p:cNvSpPr>
            <a:spLocks noGrp="1"/>
          </p:cNvSpPr>
          <p:nvPr>
            <p:ph sz="quarter" idx="4294967295"/>
          </p:nvPr>
        </p:nvSpPr>
        <p:spPr>
          <a:xfrm>
            <a:off x="175389" y="5248974"/>
            <a:ext cx="4525108" cy="131256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altLang="ja-JP" sz="2000" dirty="0" smtClean="0"/>
              <a:t>BG estimated from spatial and time coincidence with </a:t>
            </a:r>
            <a:r>
              <a:rPr lang="en-US" altLang="ja-JP" sz="2000" dirty="0" err="1" smtClean="0"/>
              <a:t>muons</a:t>
            </a:r>
            <a:endParaRPr lang="en-US" altLang="ja-JP" sz="2000" dirty="0"/>
          </a:p>
          <a:p>
            <a:pPr marL="0" indent="0">
              <a:buNone/>
            </a:pPr>
            <a:r>
              <a:rPr lang="en-US" altLang="ja-JP" sz="2000" dirty="0">
                <a:solidFill>
                  <a:srgbClr val="FF0000"/>
                </a:solidFill>
              </a:rPr>
              <a:t> </a:t>
            </a:r>
            <a:r>
              <a:rPr lang="en-US" altLang="ja-JP" sz="2000" dirty="0" smtClean="0">
                <a:solidFill>
                  <a:srgbClr val="FF0000"/>
                </a:solidFill>
              </a:rPr>
              <a:t>   </a:t>
            </a:r>
            <a:r>
              <a:rPr lang="en-US" altLang="ja-JP" sz="2400" dirty="0" smtClean="0">
                <a:solidFill>
                  <a:srgbClr val="FF0000"/>
                </a:solidFill>
              </a:rPr>
              <a:t>1.25 </a:t>
            </a:r>
            <a:r>
              <a:rPr lang="en-US" altLang="ja-JP" sz="2400" dirty="0">
                <a:solidFill>
                  <a:srgbClr val="FF0000"/>
                </a:solidFill>
              </a:rPr>
              <a:t>± 0.54 event/day</a:t>
            </a:r>
            <a:endParaRPr lang="en-US" altLang="ja-JP" dirty="0" smtClean="0"/>
          </a:p>
        </p:txBody>
      </p:sp>
      <p:pic>
        <p:nvPicPr>
          <p:cNvPr id="8" name="図 29" descr="ピクチャ 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1385888"/>
            <a:ext cx="413543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直線矢印コネクタ 8"/>
          <p:cNvCxnSpPr/>
          <p:nvPr/>
        </p:nvCxnSpPr>
        <p:spPr>
          <a:xfrm>
            <a:off x="6198231" y="802240"/>
            <a:ext cx="504118" cy="5912656"/>
          </a:xfrm>
          <a:prstGeom prst="straightConnector1">
            <a:avLst/>
          </a:prstGeom>
          <a:ln w="25400">
            <a:solidFill>
              <a:srgbClr val="FF66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27"/>
          <p:cNvSpPr txBox="1">
            <a:spLocks noChangeArrowheads="1"/>
          </p:cNvSpPr>
          <p:nvPr/>
        </p:nvSpPr>
        <p:spPr bwMode="auto">
          <a:xfrm>
            <a:off x="5705788" y="711658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l-GR" altLang="ja-JP" dirty="0">
                <a:solidFill>
                  <a:srgbClr val="FF6600"/>
                </a:solidFill>
                <a:latin typeface="Palatino"/>
              </a:rPr>
              <a:t>μ</a:t>
            </a:r>
            <a:endParaRPr lang="ja-JP" altLang="en-US" baseline="-25000" dirty="0">
              <a:solidFill>
                <a:srgbClr val="FF6600"/>
              </a:solidFill>
              <a:latin typeface="Palatino"/>
            </a:endParaRPr>
          </a:p>
        </p:txBody>
      </p:sp>
      <p:sp>
        <p:nvSpPr>
          <p:cNvPr id="12" name="円/楕円 11"/>
          <p:cNvSpPr>
            <a:spLocks noChangeAspect="1"/>
          </p:cNvSpPr>
          <p:nvPr/>
        </p:nvSpPr>
        <p:spPr>
          <a:xfrm>
            <a:off x="6809149" y="4179656"/>
            <a:ext cx="107996" cy="107996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cxnSp>
        <p:nvCxnSpPr>
          <p:cNvPr id="13" name="直線矢印コネクタ 12"/>
          <p:cNvCxnSpPr/>
          <p:nvPr/>
        </p:nvCxnSpPr>
        <p:spPr>
          <a:xfrm flipV="1">
            <a:off x="6580346" y="4277953"/>
            <a:ext cx="222818" cy="215900"/>
          </a:xfrm>
          <a:prstGeom prst="straightConnector1">
            <a:avLst/>
          </a:prstGeom>
          <a:ln w="15875">
            <a:solidFill>
              <a:schemeClr val="bg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27"/>
          <p:cNvSpPr txBox="1">
            <a:spLocks noChangeArrowheads="1"/>
          </p:cNvSpPr>
          <p:nvPr/>
        </p:nvSpPr>
        <p:spPr bwMode="auto">
          <a:xfrm>
            <a:off x="6883185" y="3929308"/>
            <a:ext cx="4026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ja-JP" sz="2000" dirty="0" smtClean="0">
                <a:solidFill>
                  <a:schemeClr val="bg1"/>
                </a:solidFill>
                <a:latin typeface="Palatino"/>
              </a:rPr>
              <a:t>e</a:t>
            </a:r>
            <a:r>
              <a:rPr lang="en-US" altLang="ja-JP" sz="2000" baseline="30000" dirty="0" smtClean="0">
                <a:solidFill>
                  <a:schemeClr val="bg1"/>
                </a:solidFill>
                <a:latin typeface="Palatino"/>
              </a:rPr>
              <a:t>–</a:t>
            </a:r>
            <a:endParaRPr lang="ja-JP" altLang="en-US" sz="2000" baseline="30000" dirty="0">
              <a:solidFill>
                <a:schemeClr val="bg1"/>
              </a:solidFill>
              <a:latin typeface="Palatino"/>
            </a:endParaRPr>
          </a:p>
        </p:txBody>
      </p:sp>
      <p:sp>
        <p:nvSpPr>
          <p:cNvPr id="15" name="円/楕円 14"/>
          <p:cNvSpPr>
            <a:spLocks noChangeAspect="1"/>
          </p:cNvSpPr>
          <p:nvPr/>
        </p:nvSpPr>
        <p:spPr>
          <a:xfrm>
            <a:off x="6705321" y="4703126"/>
            <a:ext cx="107996" cy="107996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rgbClr val="11171A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6567078" y="4619634"/>
            <a:ext cx="135271" cy="102543"/>
          </a:xfrm>
          <a:prstGeom prst="straightConnector1">
            <a:avLst/>
          </a:prstGeom>
          <a:ln w="15875">
            <a:solidFill>
              <a:schemeClr val="bg2">
                <a:lumMod val="10000"/>
              </a:schemeClr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>
            <a:off x="6862878" y="4777272"/>
            <a:ext cx="217996" cy="0"/>
          </a:xfrm>
          <a:prstGeom prst="straightConnector1">
            <a:avLst/>
          </a:prstGeom>
          <a:ln w="15875">
            <a:solidFill>
              <a:schemeClr val="bg2">
                <a:lumMod val="10000"/>
              </a:schemeClr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図形グループ 17"/>
          <p:cNvGrpSpPr/>
          <p:nvPr/>
        </p:nvGrpSpPr>
        <p:grpSpPr>
          <a:xfrm>
            <a:off x="7099405" y="4694580"/>
            <a:ext cx="175760" cy="165384"/>
            <a:chOff x="7003531" y="4519651"/>
            <a:chExt cx="175760" cy="165384"/>
          </a:xfrm>
        </p:grpSpPr>
        <p:sp>
          <p:nvSpPr>
            <p:cNvPr id="19" name="円/楕円 18"/>
            <p:cNvSpPr>
              <a:spLocks noChangeAspect="1"/>
            </p:cNvSpPr>
            <p:nvPr/>
          </p:nvSpPr>
          <p:spPr>
            <a:xfrm>
              <a:off x="7071295" y="4572991"/>
              <a:ext cx="107996" cy="107996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rgbClr val="11171A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20" name="円/楕円 19"/>
            <p:cNvSpPr>
              <a:spLocks noChangeAspect="1"/>
            </p:cNvSpPr>
            <p:nvPr/>
          </p:nvSpPr>
          <p:spPr>
            <a:xfrm>
              <a:off x="7009424" y="4577039"/>
              <a:ext cx="107996" cy="107996"/>
            </a:xfrm>
            <a:prstGeom prst="ellipse">
              <a:avLst/>
            </a:prstGeom>
            <a:solidFill>
              <a:srgbClr val="E314B7"/>
            </a:solidFill>
            <a:ln>
              <a:solidFill>
                <a:srgbClr val="E314B7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21" name="円/楕円 20"/>
            <p:cNvSpPr>
              <a:spLocks noChangeAspect="1"/>
            </p:cNvSpPr>
            <p:nvPr/>
          </p:nvSpPr>
          <p:spPr>
            <a:xfrm>
              <a:off x="7071295" y="4523041"/>
              <a:ext cx="107996" cy="107996"/>
            </a:xfrm>
            <a:prstGeom prst="ellipse">
              <a:avLst/>
            </a:prstGeom>
            <a:solidFill>
              <a:srgbClr val="E314B7"/>
            </a:solidFill>
            <a:ln>
              <a:solidFill>
                <a:srgbClr val="E314B7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22" name="円/楕円 21"/>
            <p:cNvSpPr>
              <a:spLocks noChangeAspect="1"/>
            </p:cNvSpPr>
            <p:nvPr/>
          </p:nvSpPr>
          <p:spPr>
            <a:xfrm>
              <a:off x="7003531" y="4519651"/>
              <a:ext cx="107996" cy="107996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rgbClr val="11171A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</p:grpSp>
      <p:sp>
        <p:nvSpPr>
          <p:cNvPr id="23" name="テキスト ボックス 27"/>
          <p:cNvSpPr txBox="1">
            <a:spLocks noChangeArrowheads="1"/>
          </p:cNvSpPr>
          <p:nvPr/>
        </p:nvSpPr>
        <p:spPr bwMode="auto">
          <a:xfrm>
            <a:off x="6517901" y="4669179"/>
            <a:ext cx="3385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ja-JP" sz="2000" dirty="0" smtClean="0">
                <a:solidFill>
                  <a:schemeClr val="bg2">
                    <a:lumMod val="10000"/>
                  </a:schemeClr>
                </a:solidFill>
                <a:latin typeface="Palatino"/>
              </a:rPr>
              <a:t>n</a:t>
            </a:r>
            <a:endParaRPr lang="ja-JP" altLang="en-US" sz="2000" baseline="-25000" dirty="0">
              <a:solidFill>
                <a:schemeClr val="bg2">
                  <a:lumMod val="10000"/>
                </a:schemeClr>
              </a:solidFill>
              <a:latin typeface="Palatino"/>
            </a:endParaRPr>
          </a:p>
        </p:txBody>
      </p:sp>
      <p:sp>
        <p:nvSpPr>
          <p:cNvPr id="24" name="テキスト ボックス 27"/>
          <p:cNvSpPr txBox="1">
            <a:spLocks noChangeArrowheads="1"/>
          </p:cNvSpPr>
          <p:nvPr/>
        </p:nvSpPr>
        <p:spPr bwMode="auto">
          <a:xfrm>
            <a:off x="7024247" y="4796794"/>
            <a:ext cx="5370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ja-JP" sz="2000" dirty="0" err="1" smtClean="0">
                <a:solidFill>
                  <a:schemeClr val="bg1"/>
                </a:solidFill>
                <a:latin typeface="Palatino"/>
              </a:rPr>
              <a:t>Gd</a:t>
            </a:r>
            <a:endParaRPr lang="ja-JP" altLang="en-US" sz="2000" baseline="-25000" dirty="0">
              <a:solidFill>
                <a:schemeClr val="bg1"/>
              </a:solidFill>
              <a:latin typeface="Palatino"/>
            </a:endParaRPr>
          </a:p>
        </p:txBody>
      </p:sp>
      <p:grpSp>
        <p:nvGrpSpPr>
          <p:cNvPr id="25" name="図形グループ 24"/>
          <p:cNvGrpSpPr/>
          <p:nvPr/>
        </p:nvGrpSpPr>
        <p:grpSpPr>
          <a:xfrm>
            <a:off x="6423119" y="4454250"/>
            <a:ext cx="175760" cy="165384"/>
            <a:chOff x="7003531" y="4519651"/>
            <a:chExt cx="175760" cy="165384"/>
          </a:xfrm>
        </p:grpSpPr>
        <p:sp>
          <p:nvSpPr>
            <p:cNvPr id="26" name="円/楕円 25"/>
            <p:cNvSpPr>
              <a:spLocks noChangeAspect="1"/>
            </p:cNvSpPr>
            <p:nvPr/>
          </p:nvSpPr>
          <p:spPr>
            <a:xfrm>
              <a:off x="7071295" y="4572991"/>
              <a:ext cx="107996" cy="107996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rgbClr val="11171A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27" name="円/楕円 26"/>
            <p:cNvSpPr>
              <a:spLocks noChangeAspect="1"/>
            </p:cNvSpPr>
            <p:nvPr/>
          </p:nvSpPr>
          <p:spPr>
            <a:xfrm>
              <a:off x="7009424" y="4577039"/>
              <a:ext cx="107996" cy="107996"/>
            </a:xfrm>
            <a:prstGeom prst="ellipse">
              <a:avLst/>
            </a:prstGeom>
            <a:solidFill>
              <a:srgbClr val="E314B7"/>
            </a:solidFill>
            <a:ln>
              <a:solidFill>
                <a:srgbClr val="E314B7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28" name="円/楕円 27"/>
            <p:cNvSpPr>
              <a:spLocks noChangeAspect="1"/>
            </p:cNvSpPr>
            <p:nvPr/>
          </p:nvSpPr>
          <p:spPr>
            <a:xfrm>
              <a:off x="7071295" y="4523041"/>
              <a:ext cx="107996" cy="107996"/>
            </a:xfrm>
            <a:prstGeom prst="ellipse">
              <a:avLst/>
            </a:prstGeom>
            <a:solidFill>
              <a:srgbClr val="E314B7"/>
            </a:solidFill>
            <a:ln>
              <a:solidFill>
                <a:srgbClr val="E314B7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29" name="円/楕円 28"/>
            <p:cNvSpPr>
              <a:spLocks noChangeAspect="1"/>
            </p:cNvSpPr>
            <p:nvPr/>
          </p:nvSpPr>
          <p:spPr>
            <a:xfrm>
              <a:off x="7003531" y="4519651"/>
              <a:ext cx="107996" cy="107996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rgbClr val="11171A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</p:grpSp>
      <p:sp>
        <p:nvSpPr>
          <p:cNvPr id="30" name="テキスト ボックス 27"/>
          <p:cNvSpPr txBox="1">
            <a:spLocks noChangeArrowheads="1"/>
          </p:cNvSpPr>
          <p:nvPr/>
        </p:nvSpPr>
        <p:spPr bwMode="auto">
          <a:xfrm>
            <a:off x="5987337" y="4493741"/>
            <a:ext cx="5052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ja-JP" sz="2000" baseline="30000" dirty="0" smtClean="0">
                <a:solidFill>
                  <a:schemeClr val="bg1"/>
                </a:solidFill>
                <a:latin typeface="Palatino"/>
              </a:rPr>
              <a:t>9</a:t>
            </a:r>
            <a:r>
              <a:rPr lang="en-US" altLang="ja-JP" sz="2000" dirty="0" smtClean="0">
                <a:solidFill>
                  <a:schemeClr val="bg1"/>
                </a:solidFill>
                <a:latin typeface="Palatino"/>
              </a:rPr>
              <a:t>Li</a:t>
            </a:r>
            <a:endParaRPr lang="ja-JP" altLang="en-US" sz="2000" baseline="-25000" dirty="0">
              <a:solidFill>
                <a:schemeClr val="bg1"/>
              </a:solidFill>
              <a:latin typeface="Palatino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56711" y="6395951"/>
            <a:ext cx="593062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ja-JP" sz="2200" dirty="0"/>
              <a:t>2.05 </a:t>
            </a:r>
            <a:r>
              <a:rPr lang="en-US" altLang="ja-JP" sz="2200" baseline="30000" dirty="0"/>
              <a:t>+0.62</a:t>
            </a:r>
            <a:r>
              <a:rPr lang="en-US" altLang="ja-JP" sz="2200" baseline="-25000" dirty="0"/>
              <a:t>-0.52</a:t>
            </a:r>
            <a:r>
              <a:rPr lang="en-US" altLang="ja-JP" sz="2200" dirty="0"/>
              <a:t> without </a:t>
            </a:r>
            <a:r>
              <a:rPr lang="en-US" altLang="ja-JP" sz="2200" baseline="30000" dirty="0"/>
              <a:t>9</a:t>
            </a:r>
            <a:r>
              <a:rPr lang="en-US" altLang="ja-JP" sz="2200" dirty="0"/>
              <a:t>Li reduction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78397" y="1229951"/>
            <a:ext cx="4129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aseline="30000" dirty="0" smtClean="0"/>
              <a:t>9</a:t>
            </a:r>
            <a:r>
              <a:rPr kumimoji="1" lang="en-US" altLang="ja-JP" sz="2000" dirty="0" smtClean="0"/>
              <a:t>Li spectrum prediction + error</a:t>
            </a:r>
          </a:p>
        </p:txBody>
      </p:sp>
      <p:sp>
        <p:nvSpPr>
          <p:cNvPr id="38" name="正方形/長方形 37"/>
          <p:cNvSpPr/>
          <p:nvPr/>
        </p:nvSpPr>
        <p:spPr>
          <a:xfrm>
            <a:off x="232969" y="1273685"/>
            <a:ext cx="401424" cy="38507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9" name="直線コネクタ 38"/>
          <p:cNvCxnSpPr/>
          <p:nvPr/>
        </p:nvCxnSpPr>
        <p:spPr>
          <a:xfrm>
            <a:off x="218901" y="1466222"/>
            <a:ext cx="401424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円/楕円 39"/>
          <p:cNvSpPr/>
          <p:nvPr/>
        </p:nvSpPr>
        <p:spPr>
          <a:xfrm>
            <a:off x="399640" y="1905982"/>
            <a:ext cx="95250" cy="107950"/>
          </a:xfrm>
          <a:prstGeom prst="ellipse">
            <a:avLst/>
          </a:prstGeom>
          <a:solidFill>
            <a:srgbClr val="00000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1" name="直線コネクタ 40"/>
          <p:cNvCxnSpPr/>
          <p:nvPr/>
        </p:nvCxnSpPr>
        <p:spPr>
          <a:xfrm>
            <a:off x="430022" y="1802710"/>
            <a:ext cx="6350" cy="312822"/>
          </a:xfrm>
          <a:prstGeom prst="line">
            <a:avLst/>
          </a:prstGeom>
          <a:ln>
            <a:solidFill>
              <a:srgbClr val="00000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/>
          <p:cNvSpPr txBox="1"/>
          <p:nvPr/>
        </p:nvSpPr>
        <p:spPr>
          <a:xfrm>
            <a:off x="678397" y="1724142"/>
            <a:ext cx="4060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DC measurement (</a:t>
            </a:r>
            <a:r>
              <a:rPr kumimoji="1" lang="en-US" altLang="ja-JP" sz="2000" baseline="30000" dirty="0" smtClean="0"/>
              <a:t>9</a:t>
            </a:r>
            <a:r>
              <a:rPr kumimoji="1" lang="en-US" altLang="ja-JP" sz="2000" dirty="0" smtClean="0"/>
              <a:t>Li enriched)</a:t>
            </a:r>
          </a:p>
        </p:txBody>
      </p:sp>
    </p:spTree>
    <p:extLst>
      <p:ext uri="{BB962C8B-B14F-4D97-AF65-F5344CB8AC3E}">
        <p14:creationId xmlns:p14="http://schemas.microsoft.com/office/powerpoint/2010/main" val="12411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320341" y="171660"/>
            <a:ext cx="8580544" cy="498475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dirty="0" smtClean="0"/>
              <a:t>Systematic Uncertainties on Rate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graphicFrame>
        <p:nvGraphicFramePr>
          <p:cNvPr id="7" name="コンテンツ プレースホル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4073941"/>
              </p:ext>
            </p:extLst>
          </p:nvPr>
        </p:nvGraphicFramePr>
        <p:xfrm>
          <a:off x="107073" y="862638"/>
          <a:ext cx="7371104" cy="5892533"/>
        </p:xfrm>
        <a:graphic>
          <a:graphicData uri="http://schemas.openxmlformats.org/drawingml/2006/table">
            <a:tbl>
              <a:tblPr firstRow="1" bandRow="1" bandCol="1">
                <a:tableStyleId>{F2DE63D5-997A-4646-A377-4702673A728D}</a:tableStyleId>
              </a:tblPr>
              <a:tblGrid>
                <a:gridCol w="1523967"/>
                <a:gridCol w="2763086"/>
                <a:gridCol w="2009517"/>
                <a:gridCol w="1074534"/>
              </a:tblGrid>
              <a:tr h="880701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latin typeface="News Gothic MT"/>
                          <a:ea typeface="メイリオ"/>
                        </a:rPr>
                        <a:t>Source</a:t>
                      </a:r>
                      <a:endParaRPr kumimoji="1" lang="ja-JP" altLang="en-US" sz="1800" dirty="0">
                        <a:latin typeface="News Gothic MT"/>
                        <a:ea typeface="メイリオ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latin typeface="News Gothic MT"/>
                          <a:ea typeface="メイリオ"/>
                        </a:rPr>
                        <a:t>Uncertainty</a:t>
                      </a:r>
                      <a:r>
                        <a:rPr kumimoji="1" lang="en-US" altLang="ja-JP" sz="1800" baseline="0" dirty="0" smtClean="0">
                          <a:latin typeface="News Gothic MT"/>
                          <a:ea typeface="メイリオ"/>
                        </a:rPr>
                        <a:t> </a:t>
                      </a:r>
                      <a:r>
                        <a:rPr kumimoji="1" lang="en-US" altLang="ja-JP" sz="1800" baseline="0" dirty="0" err="1" smtClean="0">
                          <a:latin typeface="News Gothic MT"/>
                          <a:ea typeface="メイリオ"/>
                        </a:rPr>
                        <a:t>w.r.t</a:t>
                      </a:r>
                      <a:r>
                        <a:rPr kumimoji="1" lang="en-US" altLang="ja-JP" sz="1800" baseline="0" dirty="0" smtClean="0">
                          <a:latin typeface="News Gothic MT"/>
                          <a:ea typeface="メイリオ"/>
                        </a:rPr>
                        <a:t>. signal</a:t>
                      </a:r>
                    </a:p>
                    <a:p>
                      <a:pPr algn="ctr"/>
                      <a:r>
                        <a:rPr kumimoji="1" lang="en-US" altLang="ja-JP" sz="1800" b="0" baseline="0" dirty="0" smtClean="0">
                          <a:latin typeface="News Gothic MT"/>
                          <a:ea typeface="メイリオ"/>
                        </a:rPr>
                        <a:t>(previous analysis)</a:t>
                      </a:r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412909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i="0" dirty="0" smtClean="0">
                          <a:latin typeface="News Gothic MT"/>
                          <a:ea typeface="メイリオ"/>
                        </a:rPr>
                        <a:t>Statistics</a:t>
                      </a:r>
                      <a:endParaRPr kumimoji="1" lang="ja-JP" altLang="en-US" sz="1800" b="1" i="0" dirty="0">
                        <a:latin typeface="News Gothic MT"/>
                        <a:ea typeface="メイリオ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i="0" dirty="0" smtClean="0">
                          <a:solidFill>
                            <a:srgbClr val="FF0000"/>
                          </a:solidFill>
                          <a:latin typeface="News Gothic MT"/>
                          <a:ea typeface="メイリオ"/>
                        </a:rPr>
                        <a:t>1.1% </a:t>
                      </a:r>
                      <a:r>
                        <a:rPr kumimoji="1" lang="en-US" altLang="ja-JP" sz="1800" b="0" i="0" dirty="0" smtClean="0">
                          <a:solidFill>
                            <a:srgbClr val="FF0000"/>
                          </a:solidFill>
                          <a:latin typeface="News Gothic MT"/>
                          <a:ea typeface="メイリオ"/>
                        </a:rPr>
                        <a:t>(1.6%)</a:t>
                      </a:r>
                      <a:endParaRPr kumimoji="1" lang="ja-JP" altLang="en-US" sz="1800" b="0" i="0" dirty="0">
                        <a:solidFill>
                          <a:srgbClr val="FF0000"/>
                        </a:solidFill>
                        <a:latin typeface="News Gothic MT"/>
                        <a:ea typeface="メイリオ"/>
                      </a:endParaRPr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423862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i="0" dirty="0" smtClean="0">
                          <a:latin typeface="News Gothic MT"/>
                          <a:ea typeface="メイリオ"/>
                        </a:rPr>
                        <a:t>Flux</a:t>
                      </a:r>
                      <a:endParaRPr kumimoji="1" lang="ja-JP" altLang="en-US" sz="1800" b="1" i="0" dirty="0">
                        <a:latin typeface="News Gothic MT"/>
                        <a:ea typeface="メイリオ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i="0" dirty="0" smtClean="0">
                          <a:solidFill>
                            <a:srgbClr val="FF0000"/>
                          </a:solidFill>
                          <a:latin typeface="News Gothic MT"/>
                          <a:ea typeface="メイリオ"/>
                        </a:rPr>
                        <a:t>1.7%</a:t>
                      </a:r>
                      <a:endParaRPr kumimoji="1" lang="en-US" altLang="ja-JP" sz="1800" b="0" i="0" dirty="0" smtClean="0">
                        <a:solidFill>
                          <a:srgbClr val="FF0000"/>
                        </a:solidFill>
                        <a:latin typeface="News Gothic MT"/>
                        <a:ea typeface="メイリオ"/>
                      </a:endParaRPr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en-US" altLang="ja-JP" sz="1600" b="1" i="0" dirty="0" smtClean="0">
                        <a:latin typeface="News Gothic MT"/>
                        <a:ea typeface="メイリオ"/>
                      </a:endParaRPr>
                    </a:p>
                  </a:txBody>
                  <a:tcPr/>
                </a:tc>
              </a:tr>
              <a:tr h="412909">
                <a:tc rowSpan="7">
                  <a:txBody>
                    <a:bodyPr/>
                    <a:lstStyle/>
                    <a:p>
                      <a:pPr algn="ctr"/>
                      <a:endParaRPr kumimoji="1" lang="en-US" altLang="ja-JP" sz="1800" b="1" i="0" dirty="0" smtClean="0">
                        <a:latin typeface="News Gothic MT"/>
                        <a:ea typeface="メイリオ"/>
                      </a:endParaRPr>
                    </a:p>
                    <a:p>
                      <a:pPr algn="ctr"/>
                      <a:endParaRPr kumimoji="1" lang="en-US" altLang="ja-JP" sz="1800" b="1" i="0" dirty="0" smtClean="0">
                        <a:latin typeface="News Gothic MT"/>
                        <a:ea typeface="メイリオ"/>
                      </a:endParaRPr>
                    </a:p>
                    <a:p>
                      <a:pPr algn="ctr"/>
                      <a:endParaRPr kumimoji="1" lang="en-US" altLang="ja-JP" sz="1800" b="1" i="0" dirty="0" smtClean="0">
                        <a:latin typeface="News Gothic MT"/>
                        <a:ea typeface="メイリオ"/>
                      </a:endParaRPr>
                    </a:p>
                    <a:p>
                      <a:pPr algn="ctr"/>
                      <a:endParaRPr kumimoji="1" lang="en-US" altLang="ja-JP" sz="1800" b="1" i="0" dirty="0" smtClean="0">
                        <a:latin typeface="News Gothic MT"/>
                        <a:ea typeface="メイリオ"/>
                      </a:endParaRPr>
                    </a:p>
                    <a:p>
                      <a:pPr algn="ctr"/>
                      <a:r>
                        <a:rPr kumimoji="1" lang="en-US" altLang="ja-JP" sz="1800" b="1" i="0" dirty="0" smtClean="0">
                          <a:latin typeface="News Gothic MT"/>
                          <a:ea typeface="メイリオ"/>
                        </a:rPr>
                        <a:t>Detector</a:t>
                      </a:r>
                      <a:endParaRPr kumimoji="1" lang="ja-JP" altLang="en-US" sz="1800" b="1" i="0" dirty="0">
                        <a:latin typeface="News Gothic MT"/>
                        <a:ea typeface="メイリオ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latin typeface="News Gothic MT"/>
                          <a:ea typeface="メイリオ"/>
                        </a:rPr>
                        <a:t>Energy</a:t>
                      </a:r>
                      <a:r>
                        <a:rPr kumimoji="1" lang="en-US" altLang="ja-JP" sz="1800" baseline="0" dirty="0" smtClean="0">
                          <a:latin typeface="News Gothic MT"/>
                          <a:ea typeface="メイリオ"/>
                        </a:rPr>
                        <a:t> response</a:t>
                      </a:r>
                      <a:endParaRPr kumimoji="1" lang="ja-JP" altLang="en-US" sz="1800" dirty="0">
                        <a:latin typeface="News Gothic MT"/>
                        <a:ea typeface="メイリオ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rgbClr val="FF0000"/>
                          </a:solidFill>
                          <a:latin typeface="News Gothic MT"/>
                          <a:ea typeface="メイリオ"/>
                        </a:rPr>
                        <a:t>0.3%</a:t>
                      </a:r>
                      <a:r>
                        <a:rPr kumimoji="1" lang="en-US" altLang="ja-JP" sz="1800" dirty="0" smtClean="0">
                          <a:solidFill>
                            <a:srgbClr val="FF0000"/>
                          </a:solidFill>
                          <a:latin typeface="News Gothic MT"/>
                          <a:ea typeface="メイリオ"/>
                        </a:rPr>
                        <a:t> (1.7%)</a:t>
                      </a:r>
                      <a:endParaRPr kumimoji="1" lang="ja-JP" altLang="en-US" sz="1800" dirty="0">
                        <a:solidFill>
                          <a:srgbClr val="FF0000"/>
                        </a:solidFill>
                        <a:latin typeface="News Gothic MT"/>
                        <a:ea typeface="メイリオ"/>
                      </a:endParaRPr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/>
                      <a:endParaRPr kumimoji="1" lang="en-US" altLang="ja-JP" sz="1800" b="1" i="0" dirty="0" smtClean="0">
                        <a:latin typeface="News Gothic MT"/>
                        <a:ea typeface="メイリオ"/>
                      </a:endParaRPr>
                    </a:p>
                    <a:p>
                      <a:pPr algn="ctr"/>
                      <a:endParaRPr kumimoji="1" lang="en-US" altLang="ja-JP" sz="1800" b="1" i="0" dirty="0" smtClean="0">
                        <a:latin typeface="News Gothic MT"/>
                        <a:ea typeface="メイリオ"/>
                      </a:endParaRPr>
                    </a:p>
                    <a:p>
                      <a:pPr algn="ctr"/>
                      <a:endParaRPr kumimoji="1" lang="en-US" altLang="ja-JP" sz="1800" b="1" i="0" dirty="0" smtClean="0">
                        <a:latin typeface="News Gothic MT"/>
                        <a:ea typeface="メイリオ"/>
                      </a:endParaRPr>
                    </a:p>
                    <a:p>
                      <a:pPr algn="ctr"/>
                      <a:r>
                        <a:rPr kumimoji="1" lang="en-US" altLang="ja-JP" sz="1800" b="1" i="0" dirty="0" smtClean="0">
                          <a:solidFill>
                            <a:srgbClr val="FF0000"/>
                          </a:solidFill>
                          <a:latin typeface="News Gothic MT"/>
                          <a:ea typeface="メイリオ"/>
                        </a:rPr>
                        <a:t>1.0%</a:t>
                      </a:r>
                    </a:p>
                    <a:p>
                      <a:pPr algn="ctr"/>
                      <a:r>
                        <a:rPr kumimoji="1" lang="en-US" altLang="ja-JP" sz="1800" b="0" i="0" dirty="0" smtClean="0">
                          <a:solidFill>
                            <a:srgbClr val="FF0000"/>
                          </a:solidFill>
                          <a:latin typeface="News Gothic MT"/>
                          <a:ea typeface="メイリオ"/>
                        </a:rPr>
                        <a:t>(2.1%)</a:t>
                      </a:r>
                      <a:endParaRPr kumimoji="1" lang="ja-JP" altLang="en-US" sz="1800" b="0" i="0" dirty="0">
                        <a:solidFill>
                          <a:srgbClr val="FF0000"/>
                        </a:solidFill>
                        <a:latin typeface="News Gothic MT"/>
                        <a:ea typeface="メイリオ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2909">
                <a:tc vMerge="1"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latin typeface="News Gothic MT"/>
                        <a:ea typeface="メイリオ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err="1" smtClean="0">
                          <a:latin typeface="News Gothic MT"/>
                          <a:ea typeface="メイリオ"/>
                        </a:rPr>
                        <a:t>E</a:t>
                      </a:r>
                      <a:r>
                        <a:rPr kumimoji="1" lang="en-US" altLang="ja-JP" sz="1800" baseline="-25000" dirty="0" err="1" smtClean="0">
                          <a:latin typeface="News Gothic MT"/>
                          <a:ea typeface="メイリオ"/>
                        </a:rPr>
                        <a:t>delay</a:t>
                      </a:r>
                      <a:r>
                        <a:rPr kumimoji="1" lang="en-US" altLang="ja-JP" sz="1800" baseline="0" dirty="0" smtClean="0">
                          <a:latin typeface="News Gothic MT"/>
                          <a:ea typeface="メイリオ"/>
                        </a:rPr>
                        <a:t> containment</a:t>
                      </a:r>
                      <a:endParaRPr kumimoji="1" lang="ja-JP" altLang="en-US" sz="1800" dirty="0">
                        <a:latin typeface="News Gothic MT"/>
                        <a:ea typeface="メイリオ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latin typeface="News Gothic MT"/>
                          <a:ea typeface="メイリオ"/>
                        </a:rPr>
                        <a:t>0.7%</a:t>
                      </a:r>
                      <a:endParaRPr kumimoji="1" lang="ja-JP" altLang="en-US" sz="1800" dirty="0">
                        <a:latin typeface="News Gothic MT"/>
                        <a:ea typeface="メイリオ"/>
                      </a:endParaRPr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latin typeface="News Gothic MT"/>
                        <a:ea typeface="メイリオ"/>
                      </a:endParaRPr>
                    </a:p>
                  </a:txBody>
                  <a:tcPr/>
                </a:tc>
              </a:tr>
              <a:tr h="412909">
                <a:tc vMerge="1">
                  <a:txBody>
                    <a:bodyPr/>
                    <a:lstStyle/>
                    <a:p>
                      <a:pPr algn="ctr"/>
                      <a:endParaRPr kumimoji="1" lang="ja-JP" altLang="en-US">
                        <a:latin typeface="News Gothic MT"/>
                        <a:ea typeface="メイリオ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err="1" smtClean="0">
                          <a:latin typeface="News Gothic MT"/>
                          <a:ea typeface="メイリオ"/>
                        </a:rPr>
                        <a:t>Gd</a:t>
                      </a:r>
                      <a:r>
                        <a:rPr kumimoji="1" lang="en-US" altLang="ja-JP" sz="1800" baseline="0" dirty="0" smtClean="0">
                          <a:latin typeface="News Gothic MT"/>
                          <a:ea typeface="メイリオ"/>
                        </a:rPr>
                        <a:t> fraction</a:t>
                      </a:r>
                      <a:endParaRPr kumimoji="1" lang="ja-JP" altLang="en-US" sz="1800" dirty="0">
                        <a:latin typeface="News Gothic MT"/>
                        <a:ea typeface="メイリオ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latin typeface="News Gothic MT"/>
                          <a:ea typeface="メイリオ"/>
                        </a:rPr>
                        <a:t>0.3%</a:t>
                      </a:r>
                      <a:endParaRPr kumimoji="1" lang="ja-JP" altLang="en-US" sz="1800" dirty="0">
                        <a:latin typeface="News Gothic MT"/>
                        <a:ea typeface="メイリオ"/>
                      </a:endParaRPr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>
                        <a:latin typeface="News Gothic MT"/>
                        <a:ea typeface="メイリオ"/>
                      </a:endParaRPr>
                    </a:p>
                  </a:txBody>
                  <a:tcPr/>
                </a:tc>
              </a:tr>
              <a:tr h="412909">
                <a:tc vMerge="1"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latin typeface="News Gothic MT"/>
                        <a:ea typeface="メイリオ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l-GR" altLang="ja-JP" sz="1800" dirty="0" smtClean="0">
                          <a:latin typeface="News Gothic MT"/>
                          <a:ea typeface="メイリオ"/>
                        </a:rPr>
                        <a:t>Δ</a:t>
                      </a:r>
                      <a:r>
                        <a:rPr kumimoji="1" lang="en-US" altLang="ja-JP" sz="1800" dirty="0" smtClean="0">
                          <a:latin typeface="News Gothic MT"/>
                          <a:ea typeface="メイリオ"/>
                        </a:rPr>
                        <a:t>t</a:t>
                      </a:r>
                      <a:r>
                        <a:rPr kumimoji="1" lang="en-US" altLang="ja-JP" sz="1800" baseline="0" dirty="0" smtClean="0">
                          <a:latin typeface="News Gothic MT"/>
                          <a:ea typeface="メイリオ"/>
                        </a:rPr>
                        <a:t> cut</a:t>
                      </a:r>
                      <a:endParaRPr kumimoji="1" lang="ja-JP" altLang="en-US" sz="1800" dirty="0" smtClean="0">
                        <a:latin typeface="News Gothic MT"/>
                        <a:ea typeface="メイリオ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latin typeface="News Gothic MT"/>
                          <a:ea typeface="メイリオ"/>
                        </a:rPr>
                        <a:t>0.5%</a:t>
                      </a:r>
                      <a:endParaRPr kumimoji="1" lang="ja-JP" altLang="en-US" sz="1800" dirty="0">
                        <a:latin typeface="News Gothic MT"/>
                        <a:ea typeface="メイリオ"/>
                      </a:endParaRPr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latin typeface="News Gothic MT"/>
                        <a:ea typeface="メイリオ"/>
                      </a:endParaRPr>
                    </a:p>
                  </a:txBody>
                  <a:tcPr/>
                </a:tc>
              </a:tr>
              <a:tr h="412909">
                <a:tc vMerge="1"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latin typeface="News Gothic MT"/>
                        <a:ea typeface="メイリオ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latin typeface="News Gothic MT"/>
                          <a:ea typeface="メイリオ"/>
                        </a:rPr>
                        <a:t>Spill</a:t>
                      </a:r>
                      <a:r>
                        <a:rPr kumimoji="1" lang="en-US" altLang="ja-JP" sz="1800" baseline="0" dirty="0" smtClean="0">
                          <a:latin typeface="News Gothic MT"/>
                          <a:ea typeface="メイリオ"/>
                        </a:rPr>
                        <a:t> in/out</a:t>
                      </a:r>
                      <a:endParaRPr kumimoji="1" lang="ja-JP" altLang="en-US" sz="1800" dirty="0">
                        <a:latin typeface="News Gothic MT"/>
                        <a:ea typeface="メイリオ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latin typeface="News Gothic MT"/>
                          <a:ea typeface="メイリオ"/>
                        </a:rPr>
                        <a:t>0.3%</a:t>
                      </a:r>
                      <a:endParaRPr kumimoji="1" lang="ja-JP" altLang="en-US" sz="1800" dirty="0">
                        <a:latin typeface="News Gothic MT"/>
                        <a:ea typeface="メイリオ"/>
                      </a:endParaRPr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>
                        <a:latin typeface="News Gothic MT"/>
                        <a:ea typeface="メイリオ"/>
                      </a:endParaRPr>
                    </a:p>
                  </a:txBody>
                  <a:tcPr/>
                </a:tc>
              </a:tr>
              <a:tr h="412909">
                <a:tc vMerge="1"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latin typeface="News Gothic MT"/>
                        <a:ea typeface="メイリオ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latin typeface="News Gothic MT"/>
                          <a:ea typeface="メイリオ"/>
                        </a:rPr>
                        <a:t>Trigger</a:t>
                      </a:r>
                      <a:r>
                        <a:rPr kumimoji="1" lang="en-US" altLang="ja-JP" sz="1800" baseline="0" dirty="0" smtClean="0">
                          <a:latin typeface="News Gothic MT"/>
                          <a:ea typeface="メイリオ"/>
                        </a:rPr>
                        <a:t> efficiency</a:t>
                      </a:r>
                      <a:endParaRPr kumimoji="1" lang="ja-JP" altLang="en-US" sz="1800" dirty="0">
                        <a:latin typeface="News Gothic MT"/>
                        <a:ea typeface="メイリオ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latin typeface="News Gothic MT"/>
                          <a:ea typeface="メイリオ"/>
                        </a:rPr>
                        <a:t>&lt;0.1%</a:t>
                      </a:r>
                      <a:endParaRPr kumimoji="1" lang="ja-JP" altLang="en-US" sz="1800" dirty="0">
                        <a:latin typeface="News Gothic MT"/>
                        <a:ea typeface="メイリオ"/>
                      </a:endParaRPr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latin typeface="News Gothic MT"/>
                        <a:ea typeface="メイリオ"/>
                      </a:endParaRPr>
                    </a:p>
                  </a:txBody>
                  <a:tcPr/>
                </a:tc>
              </a:tr>
              <a:tr h="412909">
                <a:tc vMerge="1"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latin typeface="News Gothic MT"/>
                        <a:ea typeface="メイリオ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latin typeface="News Gothic MT"/>
                          <a:ea typeface="メイリオ"/>
                        </a:rPr>
                        <a:t>Target</a:t>
                      </a:r>
                      <a:r>
                        <a:rPr kumimoji="1" lang="en-US" altLang="ja-JP" sz="1800" baseline="0" dirty="0" smtClean="0">
                          <a:latin typeface="News Gothic MT"/>
                          <a:ea typeface="メイリオ"/>
                        </a:rPr>
                        <a:t> H</a:t>
                      </a:r>
                      <a:endParaRPr kumimoji="1" lang="ja-JP" altLang="en-US" sz="1800" dirty="0">
                        <a:latin typeface="News Gothic MT"/>
                        <a:ea typeface="メイリオ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latin typeface="News Gothic MT"/>
                          <a:ea typeface="メイリオ"/>
                        </a:rPr>
                        <a:t>0.3%</a:t>
                      </a:r>
                      <a:endParaRPr kumimoji="1" lang="ja-JP" altLang="en-US" sz="1800" dirty="0">
                        <a:latin typeface="News Gothic MT"/>
                        <a:ea typeface="メイリオ"/>
                      </a:endParaRPr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latin typeface="News Gothic MT"/>
                        <a:ea typeface="メイリオ"/>
                      </a:endParaRPr>
                    </a:p>
                  </a:txBody>
                  <a:tcPr/>
                </a:tc>
              </a:tr>
              <a:tr h="412909">
                <a:tc rowSpan="3">
                  <a:txBody>
                    <a:bodyPr/>
                    <a:lstStyle/>
                    <a:p>
                      <a:pPr algn="ctr"/>
                      <a:endParaRPr kumimoji="1" lang="en-US" altLang="ja-JP" sz="1800" b="1" i="0" dirty="0" smtClean="0">
                        <a:latin typeface="News Gothic MT"/>
                        <a:ea typeface="メイリオ"/>
                      </a:endParaRPr>
                    </a:p>
                    <a:p>
                      <a:pPr algn="ctr"/>
                      <a:r>
                        <a:rPr kumimoji="1" lang="en-US" altLang="ja-JP" sz="1800" b="1" i="0" dirty="0" smtClean="0">
                          <a:latin typeface="News Gothic MT"/>
                          <a:ea typeface="メイリオ"/>
                        </a:rPr>
                        <a:t>Background</a:t>
                      </a:r>
                      <a:endParaRPr kumimoji="1" lang="ja-JP" altLang="en-US" sz="1800" b="1" i="0" dirty="0">
                        <a:latin typeface="News Gothic MT"/>
                        <a:ea typeface="メイリオ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latin typeface="News Gothic MT"/>
                          <a:ea typeface="メイリオ"/>
                        </a:rPr>
                        <a:t>Accidental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latin typeface="News Gothic MT"/>
                          <a:ea typeface="メイリオ"/>
                        </a:rPr>
                        <a:t>&lt;0.1%</a:t>
                      </a:r>
                      <a:endParaRPr kumimoji="1" lang="ja-JP" altLang="en-US" sz="1800" b="0" dirty="0">
                        <a:latin typeface="News Gothic MT"/>
                        <a:ea typeface="メイリオ"/>
                      </a:endParaRPr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kumimoji="1" lang="en-US" altLang="ja-JP" sz="1800" b="1" i="0" dirty="0" smtClean="0">
                        <a:latin typeface="News Gothic MT"/>
                        <a:ea typeface="メイリオ"/>
                      </a:endParaRPr>
                    </a:p>
                    <a:p>
                      <a:pPr algn="ctr"/>
                      <a:r>
                        <a:rPr kumimoji="1" lang="en-US" altLang="ja-JP" sz="1800" b="1" i="0" dirty="0" smtClean="0">
                          <a:solidFill>
                            <a:srgbClr val="FF0000"/>
                          </a:solidFill>
                          <a:latin typeface="News Gothic MT"/>
                          <a:ea typeface="メイリオ"/>
                        </a:rPr>
                        <a:t>1.6%</a:t>
                      </a:r>
                      <a:r>
                        <a:rPr kumimoji="1" lang="en-US" altLang="ja-JP" sz="1800" b="1" i="0" baseline="0" dirty="0" smtClean="0">
                          <a:solidFill>
                            <a:srgbClr val="FF0000"/>
                          </a:solidFill>
                          <a:latin typeface="News Gothic MT"/>
                          <a:ea typeface="メイリオ"/>
                        </a:rPr>
                        <a:t> </a:t>
                      </a:r>
                      <a:r>
                        <a:rPr kumimoji="1" lang="en-US" altLang="ja-JP" sz="1800" b="0" i="0" baseline="0" dirty="0" smtClean="0">
                          <a:solidFill>
                            <a:srgbClr val="FF0000"/>
                          </a:solidFill>
                          <a:latin typeface="News Gothic MT"/>
                          <a:ea typeface="メイリオ"/>
                        </a:rPr>
                        <a:t>(</a:t>
                      </a:r>
                      <a:r>
                        <a:rPr kumimoji="1" lang="en-US" altLang="ja-JP" sz="1800" b="0" i="0" dirty="0" smtClean="0">
                          <a:solidFill>
                            <a:srgbClr val="FF0000"/>
                          </a:solidFill>
                          <a:latin typeface="News Gothic MT"/>
                          <a:ea typeface="メイリオ"/>
                        </a:rPr>
                        <a:t>3.0%)</a:t>
                      </a:r>
                      <a:endParaRPr kumimoji="1" lang="ja-JP" altLang="en-US" sz="1800" b="0" i="0" dirty="0">
                        <a:solidFill>
                          <a:srgbClr val="FF0000"/>
                        </a:solidFill>
                        <a:latin typeface="News Gothic MT"/>
                        <a:ea typeface="メイリオ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8084">
                <a:tc vMerge="1"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latin typeface="News Gothic MT"/>
                        <a:ea typeface="メイリオ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latin typeface="News Gothic MT"/>
                          <a:ea typeface="メイリオ"/>
                        </a:rPr>
                        <a:t>Fast neutron + stop </a:t>
                      </a:r>
                      <a:r>
                        <a:rPr kumimoji="1" lang="el-GR" altLang="ja-JP" sz="1800" dirty="0" smtClean="0">
                          <a:latin typeface="News Gothic MT"/>
                          <a:ea typeface="メイリオ"/>
                        </a:rPr>
                        <a:t>μ</a:t>
                      </a:r>
                      <a:endParaRPr kumimoji="1" lang="en-US" altLang="ja-JP" sz="1800" dirty="0" smtClean="0">
                        <a:latin typeface="News Gothic MT"/>
                        <a:ea typeface="メイリオ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rgbClr val="FF0000"/>
                          </a:solidFill>
                          <a:latin typeface="News Gothic MT"/>
                          <a:ea typeface="メイリオ"/>
                        </a:rPr>
                        <a:t>0.5% </a:t>
                      </a:r>
                      <a:r>
                        <a:rPr kumimoji="1" lang="en-US" altLang="ja-JP" sz="1800" b="0" dirty="0" smtClean="0">
                          <a:solidFill>
                            <a:srgbClr val="FF0000"/>
                          </a:solidFill>
                          <a:latin typeface="News Gothic MT"/>
                          <a:ea typeface="メイリオ"/>
                        </a:rPr>
                        <a:t>(0.9%)</a:t>
                      </a:r>
                      <a:endParaRPr kumimoji="1" lang="ja-JP" altLang="en-US" sz="1800" b="0" dirty="0">
                        <a:solidFill>
                          <a:srgbClr val="FF0000"/>
                        </a:solidFill>
                        <a:latin typeface="News Gothic MT"/>
                        <a:ea typeface="メイリオ"/>
                      </a:endParaRPr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latin typeface="News Gothic MT"/>
                        <a:ea typeface="メイリオ"/>
                      </a:endParaRPr>
                    </a:p>
                  </a:txBody>
                  <a:tcPr/>
                </a:tc>
              </a:tr>
              <a:tr h="39000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aseline="30000" dirty="0" smtClean="0">
                          <a:latin typeface="News Gothic MT"/>
                          <a:ea typeface="メイリオ"/>
                        </a:rPr>
                        <a:t>9</a:t>
                      </a:r>
                      <a:r>
                        <a:rPr kumimoji="1" lang="en-US" altLang="ja-JP" sz="1800" dirty="0" smtClean="0">
                          <a:latin typeface="News Gothic MT"/>
                          <a:ea typeface="メイリオ"/>
                        </a:rPr>
                        <a:t>Li</a:t>
                      </a:r>
                      <a:endParaRPr kumimoji="1" lang="ja-JP" altLang="en-US" sz="1800" dirty="0">
                        <a:latin typeface="News Gothic MT"/>
                        <a:ea typeface="メイリオ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rgbClr val="FF0000"/>
                          </a:solidFill>
                          <a:latin typeface="News Gothic MT"/>
                          <a:ea typeface="メイリオ"/>
                        </a:rPr>
                        <a:t>1.4%</a:t>
                      </a:r>
                      <a:r>
                        <a:rPr kumimoji="1" lang="en-US" altLang="ja-JP" sz="1800" dirty="0" smtClean="0">
                          <a:solidFill>
                            <a:srgbClr val="FF0000"/>
                          </a:solidFill>
                          <a:latin typeface="News Gothic MT"/>
                          <a:ea typeface="メイリオ"/>
                        </a:rPr>
                        <a:t> (2.8%)</a:t>
                      </a:r>
                      <a:endParaRPr kumimoji="1" lang="ja-JP" altLang="en-US" sz="1800" dirty="0">
                        <a:solidFill>
                          <a:srgbClr val="FF0000"/>
                        </a:solidFill>
                        <a:latin typeface="News Gothic MT"/>
                        <a:ea typeface="メイリオ"/>
                      </a:endParaRPr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右中かっこ 7"/>
          <p:cNvSpPr/>
          <p:nvPr/>
        </p:nvSpPr>
        <p:spPr>
          <a:xfrm>
            <a:off x="7568158" y="5809349"/>
            <a:ext cx="240793" cy="839498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808951" y="5607287"/>
            <a:ext cx="1335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Further constraint </a:t>
            </a:r>
            <a:r>
              <a:rPr lang="en-US" altLang="ja-JP" dirty="0" smtClean="0">
                <a:solidFill>
                  <a:srgbClr val="FF0000"/>
                </a:solidFill>
              </a:rPr>
              <a:t>by</a:t>
            </a:r>
            <a:r>
              <a:rPr kumimoji="1" lang="en-US" altLang="ja-JP" dirty="0" smtClean="0">
                <a:solidFill>
                  <a:srgbClr val="FF0000"/>
                </a:solidFill>
              </a:rPr>
              <a:t> a fit to spectrum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40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320341" y="171660"/>
            <a:ext cx="8580544" cy="498475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dirty="0" smtClean="0"/>
              <a:t>Oscillation Analysis Method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6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E7E2761-FA7E-A347-AE75-2D532696A2FB}" type="slidenum">
              <a:rPr kumimoji="1" lang="ja-JP" altLang="en-US" smtClean="0"/>
              <a:pPr/>
              <a:t>24</a:t>
            </a:fld>
            <a:endParaRPr kumimoji="1" lang="ja-JP" altLang="en-US" dirty="0"/>
          </a:p>
        </p:txBody>
      </p:sp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9506919"/>
              </p:ext>
            </p:extLst>
          </p:nvPr>
        </p:nvGraphicFramePr>
        <p:xfrm>
          <a:off x="320341" y="2917169"/>
          <a:ext cx="4235524" cy="333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26" name="Equation" r:id="rId3" imgW="2422800" imgH="1901520" progId="Equation.3">
                  <p:embed/>
                </p:oleObj>
              </mc:Choice>
              <mc:Fallback>
                <p:oleObj name="Equation" r:id="rId3" imgW="2422800" imgH="1901520" progId="Equation.3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41" y="2917169"/>
                        <a:ext cx="4235524" cy="3332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オブジェクト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264595"/>
              </p:ext>
            </p:extLst>
          </p:nvPr>
        </p:nvGraphicFramePr>
        <p:xfrm>
          <a:off x="1891826" y="1591924"/>
          <a:ext cx="2664039" cy="775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27" name="Equation" r:id="rId5" imgW="1599840" imgH="456840" progId="Equation.3">
                  <p:embed/>
                </p:oleObj>
              </mc:Choice>
              <mc:Fallback>
                <p:oleObj name="Equation" r:id="rId5" imgW="1599840" imgH="456840" progId="Equation.3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1826" y="1591924"/>
                        <a:ext cx="2664039" cy="7755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オブジェクト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8701922"/>
              </p:ext>
            </p:extLst>
          </p:nvPr>
        </p:nvGraphicFramePr>
        <p:xfrm>
          <a:off x="5294312" y="1712771"/>
          <a:ext cx="2517775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28" name="Equation" r:id="rId7" imgW="1508400" imgH="237600" progId="Equation.3">
                  <p:embed/>
                </p:oleObj>
              </mc:Choice>
              <mc:Fallback>
                <p:oleObj name="Equation" r:id="rId7" imgW="1508400" imgH="237600" progId="Equation.3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4312" y="1712771"/>
                        <a:ext cx="2517775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オブジェクト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1332322"/>
              </p:ext>
            </p:extLst>
          </p:nvPr>
        </p:nvGraphicFramePr>
        <p:xfrm>
          <a:off x="4970283" y="3285197"/>
          <a:ext cx="3419475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29" name="Equation" r:id="rId9" imgW="2057040" imgH="447840" progId="Equation.3">
                  <p:embed/>
                </p:oleObj>
              </mc:Choice>
              <mc:Fallback>
                <p:oleObj name="Equation" r:id="rId9" imgW="2057040" imgH="447840" progId="Equation.3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0283" y="3285197"/>
                        <a:ext cx="3419475" cy="755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コンテンツ プレースホルダー 2"/>
          <p:cNvSpPr>
            <a:spLocks noGrp="1"/>
          </p:cNvSpPr>
          <p:nvPr>
            <p:ph sz="quarter" idx="4294967295"/>
          </p:nvPr>
        </p:nvSpPr>
        <p:spPr>
          <a:xfrm>
            <a:off x="418517" y="945658"/>
            <a:ext cx="7482214" cy="189242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ja-JP" sz="2400" dirty="0" smtClean="0"/>
              <a:t>Covariance matrix with penalty terms</a:t>
            </a:r>
          </a:p>
        </p:txBody>
      </p:sp>
      <p:sp>
        <p:nvSpPr>
          <p:cNvPr id="4" name="円/楕円 3"/>
          <p:cNvSpPr/>
          <p:nvPr/>
        </p:nvSpPr>
        <p:spPr>
          <a:xfrm>
            <a:off x="1013834" y="3720726"/>
            <a:ext cx="623835" cy="623835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曲線コネクタ 14"/>
          <p:cNvCxnSpPr>
            <a:stCxn id="4" idx="7"/>
            <a:endCxn id="12" idx="1"/>
          </p:cNvCxnSpPr>
          <p:nvPr/>
        </p:nvCxnSpPr>
        <p:spPr>
          <a:xfrm rot="5400000" flipH="1" flipV="1">
            <a:off x="3183765" y="2025568"/>
            <a:ext cx="149063" cy="3423973"/>
          </a:xfrm>
          <a:prstGeom prst="curved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3352633" y="3316536"/>
            <a:ext cx="1437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FF0000"/>
                </a:solidFill>
              </a:rPr>
              <a:t>Total 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Cov</a:t>
            </a:r>
            <a:r>
              <a:rPr kumimoji="1" lang="en-US" altLang="ja-JP" dirty="0" smtClean="0">
                <a:solidFill>
                  <a:srgbClr val="FF0000"/>
                </a:solidFill>
              </a:rPr>
              <a:t>. Matrix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7" name="右中かっこ 16"/>
          <p:cNvSpPr/>
          <p:nvPr/>
        </p:nvSpPr>
        <p:spPr>
          <a:xfrm>
            <a:off x="5121626" y="4344561"/>
            <a:ext cx="345372" cy="1904921"/>
          </a:xfrm>
          <a:prstGeom prst="rightBrac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840223" y="4968395"/>
            <a:ext cx="230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Fit Parameter “Pulled” Term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12487" y="2428497"/>
            <a:ext cx="7163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Binned Rate + Spectral Shape Fit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97177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57199" y="171660"/>
            <a:ext cx="8443685" cy="498475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dirty="0" smtClean="0"/>
              <a:t>Double </a:t>
            </a:r>
            <a:r>
              <a:rPr kumimoji="1" lang="en-US" altLang="ja-JP" dirty="0" err="1" smtClean="0"/>
              <a:t>Chooz</a:t>
            </a:r>
            <a:r>
              <a:rPr kumimoji="1" lang="en-US" altLang="ja-JP" dirty="0" smtClean="0"/>
              <a:t> Results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46603" y="5012356"/>
            <a:ext cx="77091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200" b="1" dirty="0" smtClean="0">
                <a:solidFill>
                  <a:schemeClr val="tx2"/>
                </a:solidFill>
              </a:rPr>
              <a:t>Rate only:		</a:t>
            </a:r>
            <a:r>
              <a:rPr lang="en-US" altLang="ja-JP" sz="2200" b="1" dirty="0">
                <a:solidFill>
                  <a:schemeClr val="tx2"/>
                </a:solidFill>
              </a:rPr>
              <a:t>sin</a:t>
            </a:r>
            <a:r>
              <a:rPr lang="en-US" altLang="ja-JP" sz="2200" b="1" baseline="30000" dirty="0">
                <a:solidFill>
                  <a:schemeClr val="tx2"/>
                </a:solidFill>
              </a:rPr>
              <a:t>2</a:t>
            </a:r>
            <a:r>
              <a:rPr lang="en-US" altLang="ja-JP" sz="2200" b="1" dirty="0">
                <a:solidFill>
                  <a:schemeClr val="tx2"/>
                </a:solidFill>
              </a:rPr>
              <a:t>2</a:t>
            </a:r>
            <a:r>
              <a:rPr lang="el-GR" altLang="ja-JP" sz="2200" b="1" dirty="0">
                <a:solidFill>
                  <a:schemeClr val="tx2"/>
                </a:solidFill>
              </a:rPr>
              <a:t>θ</a:t>
            </a:r>
            <a:r>
              <a:rPr lang="en-US" altLang="ja-JP" sz="2200" b="1" baseline="-25000" dirty="0">
                <a:solidFill>
                  <a:schemeClr val="tx2"/>
                </a:solidFill>
              </a:rPr>
              <a:t>13</a:t>
            </a:r>
            <a:r>
              <a:rPr lang="en-US" altLang="ja-JP" sz="2200" b="1" dirty="0">
                <a:solidFill>
                  <a:schemeClr val="tx2"/>
                </a:solidFill>
              </a:rPr>
              <a:t> = 0.170 ±0.035(stat) ±0.040(</a:t>
            </a:r>
            <a:r>
              <a:rPr lang="en-US" altLang="ja-JP" sz="2200" b="1" dirty="0" err="1">
                <a:solidFill>
                  <a:schemeClr val="tx2"/>
                </a:solidFill>
              </a:rPr>
              <a:t>syst</a:t>
            </a:r>
            <a:r>
              <a:rPr lang="en-US" altLang="ja-JP" sz="2200" b="1" dirty="0" smtClean="0">
                <a:solidFill>
                  <a:schemeClr val="tx2"/>
                </a:solidFill>
              </a:rPr>
              <a:t>)</a:t>
            </a:r>
          </a:p>
          <a:p>
            <a:r>
              <a:rPr lang="en-US" altLang="ja-JP" sz="2200" b="1" dirty="0" err="1" smtClean="0">
                <a:solidFill>
                  <a:srgbClr val="FF0000"/>
                </a:solidFill>
              </a:rPr>
              <a:t>Rate+Shape</a:t>
            </a:r>
            <a:r>
              <a:rPr lang="en-US" altLang="ja-JP" sz="2200" b="1" dirty="0" smtClean="0">
                <a:solidFill>
                  <a:srgbClr val="FF0000"/>
                </a:solidFill>
              </a:rPr>
              <a:t>:		sin</a:t>
            </a:r>
            <a:r>
              <a:rPr lang="en-US" altLang="ja-JP" sz="2200" b="1" baseline="30000" dirty="0" smtClean="0">
                <a:solidFill>
                  <a:srgbClr val="FF0000"/>
                </a:solidFill>
              </a:rPr>
              <a:t>2</a:t>
            </a:r>
            <a:r>
              <a:rPr lang="en-US" altLang="ja-JP" sz="2200" b="1" dirty="0" smtClean="0">
                <a:solidFill>
                  <a:srgbClr val="FF0000"/>
                </a:solidFill>
              </a:rPr>
              <a:t>2</a:t>
            </a:r>
            <a:r>
              <a:rPr lang="el-GR" altLang="ja-JP" sz="2200" b="1" dirty="0" smtClean="0">
                <a:solidFill>
                  <a:srgbClr val="FF0000"/>
                </a:solidFill>
              </a:rPr>
              <a:t>θ</a:t>
            </a:r>
            <a:r>
              <a:rPr lang="en-US" altLang="ja-JP" sz="2200" b="1" baseline="-25000" dirty="0" smtClean="0">
                <a:solidFill>
                  <a:srgbClr val="FF0000"/>
                </a:solidFill>
              </a:rPr>
              <a:t>13</a:t>
            </a:r>
            <a:r>
              <a:rPr lang="en-US" altLang="ja-JP" sz="2200" b="1" dirty="0" smtClean="0">
                <a:solidFill>
                  <a:srgbClr val="FF0000"/>
                </a:solidFill>
              </a:rPr>
              <a:t>= 0.109 ±0.030(stat) ±0.025(</a:t>
            </a:r>
            <a:r>
              <a:rPr lang="en-US" altLang="ja-JP" sz="2200" b="1" dirty="0" err="1" smtClean="0">
                <a:solidFill>
                  <a:srgbClr val="FF0000"/>
                </a:solidFill>
              </a:rPr>
              <a:t>syst</a:t>
            </a:r>
            <a:r>
              <a:rPr lang="en-US" altLang="ja-JP" sz="2200" b="1" dirty="0" smtClean="0">
                <a:solidFill>
                  <a:srgbClr val="FF0000"/>
                </a:solidFill>
              </a:rPr>
              <a:t>)</a:t>
            </a:r>
          </a:p>
          <a:p>
            <a:r>
              <a:rPr lang="el-GR" altLang="ja-JP" sz="2200" dirty="0" smtClean="0"/>
              <a:t>				</a:t>
            </a:r>
            <a:r>
              <a:rPr lang="en-US" altLang="ja-JP" sz="2200" dirty="0" smtClean="0"/>
              <a:t>	</a:t>
            </a:r>
            <a:r>
              <a:rPr lang="el-GR" altLang="ja-JP" sz="2200" b="1" dirty="0" smtClean="0">
                <a:solidFill>
                  <a:srgbClr val="FF0000"/>
                </a:solidFill>
              </a:rPr>
              <a:t>χ</a:t>
            </a:r>
            <a:r>
              <a:rPr lang="en-US" altLang="ja-JP" sz="2200" b="1" baseline="30000" dirty="0" smtClean="0">
                <a:solidFill>
                  <a:srgbClr val="FF0000"/>
                </a:solidFill>
              </a:rPr>
              <a:t>2</a:t>
            </a:r>
            <a:r>
              <a:rPr lang="en-US" altLang="ja-JP" sz="2200" b="1" dirty="0" smtClean="0">
                <a:solidFill>
                  <a:srgbClr val="FF0000"/>
                </a:solidFill>
              </a:rPr>
              <a:t>/</a:t>
            </a:r>
            <a:r>
              <a:rPr lang="en-US" altLang="ja-JP" sz="2200" b="1" dirty="0" err="1" smtClean="0">
                <a:solidFill>
                  <a:srgbClr val="FF0000"/>
                </a:solidFill>
              </a:rPr>
              <a:t>dof</a:t>
            </a:r>
            <a:r>
              <a:rPr lang="en-US" altLang="ja-JP" sz="2200" b="1" dirty="0" smtClean="0">
                <a:solidFill>
                  <a:srgbClr val="FF0000"/>
                </a:solidFill>
              </a:rPr>
              <a:t> = 42.1/35</a:t>
            </a:r>
            <a:endParaRPr lang="en-US" altLang="ja-JP" sz="2200" b="1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86016" y="6073955"/>
            <a:ext cx="83339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 smtClean="0">
                <a:solidFill>
                  <a:srgbClr val="FF0000"/>
                </a:solidFill>
              </a:rPr>
              <a:t>sin</a:t>
            </a:r>
            <a:r>
              <a:rPr lang="en-US" altLang="ja-JP" sz="2200" baseline="30000" dirty="0" smtClean="0">
                <a:solidFill>
                  <a:srgbClr val="FF0000"/>
                </a:solidFill>
              </a:rPr>
              <a:t>2</a:t>
            </a:r>
            <a:r>
              <a:rPr lang="en-US" altLang="ja-JP" sz="2200" dirty="0" smtClean="0">
                <a:solidFill>
                  <a:srgbClr val="FF0000"/>
                </a:solidFill>
              </a:rPr>
              <a:t>2</a:t>
            </a:r>
            <a:r>
              <a:rPr lang="el-GR" altLang="ja-JP" sz="2200" dirty="0" smtClean="0">
                <a:solidFill>
                  <a:srgbClr val="FF0000"/>
                </a:solidFill>
              </a:rPr>
              <a:t>θ</a:t>
            </a:r>
            <a:r>
              <a:rPr lang="en-US" altLang="ja-JP" sz="2200" baseline="-25000" dirty="0" smtClean="0">
                <a:solidFill>
                  <a:srgbClr val="FF0000"/>
                </a:solidFill>
              </a:rPr>
              <a:t>13</a:t>
            </a:r>
            <a:r>
              <a:rPr lang="en-US" altLang="ja-JP" sz="2200" dirty="0" smtClean="0">
                <a:solidFill>
                  <a:srgbClr val="FF0000"/>
                </a:solidFill>
              </a:rPr>
              <a:t> = 0  is excluded at 99.8% (2.9</a:t>
            </a:r>
            <a:r>
              <a:rPr lang="el-GR" altLang="ja-JP" sz="2200" dirty="0" smtClean="0">
                <a:solidFill>
                  <a:srgbClr val="FF0000"/>
                </a:solidFill>
              </a:rPr>
              <a:t>σ</a:t>
            </a:r>
            <a:r>
              <a:rPr lang="en-US" altLang="ja-JP" sz="2200" dirty="0" smtClean="0">
                <a:solidFill>
                  <a:srgbClr val="FF0000"/>
                </a:solidFill>
              </a:rPr>
              <a:t>)</a:t>
            </a:r>
            <a:endParaRPr lang="en-US" altLang="ja-JP" sz="2200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558233" y="1161687"/>
            <a:ext cx="14043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</a:rPr>
              <a:t>Preliminary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pic>
        <p:nvPicPr>
          <p:cNvPr id="10" name="図 9" descr="cufits_DC2P_1IP_LiR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33" y="792015"/>
            <a:ext cx="3777512" cy="4283997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6335746" y="818795"/>
            <a:ext cx="2832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NOTE:</a:t>
            </a:r>
          </a:p>
          <a:p>
            <a:r>
              <a:rPr lang="en-US" altLang="ja-JP" sz="1600" dirty="0" smtClean="0"/>
              <a:t>In a fit, dataset is divided into two periods based on reactor power</a:t>
            </a:r>
            <a:endParaRPr kumimoji="1" lang="ja-JP" altLang="en-US" sz="1600" dirty="0"/>
          </a:p>
        </p:txBody>
      </p:sp>
      <p:sp>
        <p:nvSpPr>
          <p:cNvPr id="13" name="正方形/長方形 12"/>
          <p:cNvSpPr/>
          <p:nvPr/>
        </p:nvSpPr>
        <p:spPr>
          <a:xfrm>
            <a:off x="5382172" y="6131365"/>
            <a:ext cx="2176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(</a:t>
            </a:r>
            <a:r>
              <a:rPr lang="en-US" altLang="ja-JP" dirty="0" err="1" smtClean="0">
                <a:solidFill>
                  <a:srgbClr val="FF0000"/>
                </a:solidFill>
              </a:rPr>
              <a:t>frequentist</a:t>
            </a:r>
            <a:r>
              <a:rPr lang="en-US" altLang="ja-JP" dirty="0" smtClean="0">
                <a:solidFill>
                  <a:srgbClr val="FF0000"/>
                </a:solidFill>
              </a:rPr>
              <a:t> study)</a:t>
            </a:r>
            <a:endParaRPr lang="en-US" altLang="ja-JP" dirty="0">
              <a:solidFill>
                <a:srgbClr val="FF0000"/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2748388" y="6488668"/>
            <a:ext cx="3722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chemeClr val="bg2">
                    <a:lumMod val="50000"/>
                  </a:schemeClr>
                </a:solidFill>
              </a:rPr>
              <a:t>Phys. Rev. D 86, 052008 (2012)</a:t>
            </a:r>
            <a:endParaRPr lang="ja-JP" alt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E7E2761-FA7E-A347-AE75-2D532696A2FB}" type="slidenum">
              <a:rPr kumimoji="1" lang="ja-JP" altLang="en-US" smtClean="0"/>
              <a:pPr/>
              <a:t>25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9193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57199" y="171660"/>
            <a:ext cx="8443685" cy="498475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dirty="0" smtClean="0"/>
              <a:t>Observed vs. </a:t>
            </a:r>
            <a:r>
              <a:rPr lang="en-US" altLang="ja-JP" dirty="0" smtClean="0"/>
              <a:t>Expected Rate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6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E7E2761-FA7E-A347-AE75-2D532696A2FB}" type="slidenum">
              <a:rPr kumimoji="1" lang="ja-JP" altLang="en-US" smtClean="0"/>
              <a:pPr/>
              <a:t>26</a:t>
            </a:fld>
            <a:endParaRPr kumimoji="1" lang="ja-JP" altLang="en-US" dirty="0"/>
          </a:p>
        </p:txBody>
      </p:sp>
      <p:pic>
        <p:nvPicPr>
          <p:cNvPr id="8" name="図 7" descr="MCRateDRateOffOff_90CL_Chi2_Li9Re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637" y="1418459"/>
            <a:ext cx="4583023" cy="435670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0" y="2224299"/>
            <a:ext cx="448624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 smtClean="0">
                <a:solidFill>
                  <a:schemeClr val="tx2"/>
                </a:solidFill>
              </a:rPr>
              <a:t>2 events observed in 0.84 </a:t>
            </a:r>
            <a:r>
              <a:rPr kumimoji="1" lang="en-US" altLang="ja-JP" sz="2200" dirty="0" smtClean="0">
                <a:solidFill>
                  <a:schemeClr val="tx2"/>
                </a:solidFill>
              </a:rPr>
              <a:t>days live-time with </a:t>
            </a:r>
            <a:r>
              <a:rPr kumimoji="1" lang="en-US" altLang="ja-JP" sz="2200" b="1" dirty="0" smtClean="0">
                <a:solidFill>
                  <a:schemeClr val="tx2"/>
                </a:solidFill>
              </a:rPr>
              <a:t>both reactors off</a:t>
            </a:r>
          </a:p>
          <a:p>
            <a:r>
              <a:rPr lang="en-US" altLang="ja-JP" sz="2400" dirty="0" smtClean="0">
                <a:solidFill>
                  <a:schemeClr val="tx2"/>
                </a:solidFill>
              </a:rPr>
              <a:t>(= 2.2 event/day)</a:t>
            </a:r>
            <a:endParaRPr kumimoji="1" lang="en-US" altLang="ja-JP" sz="2400" b="1" dirty="0" smtClean="0">
              <a:solidFill>
                <a:schemeClr val="tx2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59806" y="3551455"/>
            <a:ext cx="44122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dirty="0" smtClean="0">
                <a:solidFill>
                  <a:schemeClr val="tx2"/>
                </a:solidFill>
              </a:rPr>
              <a:t>→	Background rate </a:t>
            </a:r>
            <a:r>
              <a:rPr lang="en-US" altLang="ja-JP" sz="2200" dirty="0" smtClean="0">
                <a:solidFill>
                  <a:schemeClr val="tx2"/>
                </a:solidFill>
              </a:rPr>
              <a:t>consistent 	with estimation</a:t>
            </a:r>
            <a:br>
              <a:rPr lang="en-US" altLang="ja-JP" sz="2200" dirty="0" smtClean="0">
                <a:solidFill>
                  <a:schemeClr val="tx2"/>
                </a:solidFill>
              </a:rPr>
            </a:br>
            <a:r>
              <a:rPr lang="en-US" altLang="ja-JP" sz="2200" dirty="0" smtClean="0">
                <a:solidFill>
                  <a:schemeClr val="tx2"/>
                </a:solidFill>
              </a:rPr>
              <a:t>	(2.2 ±0.6 event/day)</a:t>
            </a:r>
            <a:endParaRPr kumimoji="1" lang="en-US" altLang="ja-JP" sz="2200" dirty="0" smtClean="0">
              <a:solidFill>
                <a:schemeClr val="tx2"/>
              </a:solidFill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5225738" y="4496514"/>
            <a:ext cx="590036" cy="60562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リーフォーム 11"/>
          <p:cNvSpPr/>
          <p:nvPr/>
        </p:nvSpPr>
        <p:spPr>
          <a:xfrm>
            <a:off x="4011149" y="2999265"/>
            <a:ext cx="1266251" cy="1615570"/>
          </a:xfrm>
          <a:custGeom>
            <a:avLst/>
            <a:gdLst>
              <a:gd name="connsiteX0" fmla="*/ 947936 w 947936"/>
              <a:gd name="connsiteY0" fmla="*/ 643985 h 643985"/>
              <a:gd name="connsiteX1" fmla="*/ 482911 w 947936"/>
              <a:gd name="connsiteY1" fmla="*/ 536654 h 643985"/>
              <a:gd name="connsiteX2" fmla="*/ 536568 w 947936"/>
              <a:gd name="connsiteY2" fmla="*/ 214662 h 643985"/>
              <a:gd name="connsiteX3" fmla="*/ 0 w 947936"/>
              <a:gd name="connsiteY3" fmla="*/ 0 h 643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7936" h="643985">
                <a:moveTo>
                  <a:pt x="947936" y="643985"/>
                </a:moveTo>
                <a:cubicBezTo>
                  <a:pt x="749704" y="626096"/>
                  <a:pt x="551472" y="608208"/>
                  <a:pt x="482911" y="536654"/>
                </a:cubicBezTo>
                <a:cubicBezTo>
                  <a:pt x="414350" y="465100"/>
                  <a:pt x="617053" y="304104"/>
                  <a:pt x="536568" y="214662"/>
                </a:cubicBezTo>
                <a:cubicBezTo>
                  <a:pt x="456083" y="125220"/>
                  <a:pt x="0" y="0"/>
                  <a:pt x="0" y="0"/>
                </a:cubicBezTo>
              </a:path>
            </a:pathLst>
          </a:cu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2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59806" y="5141721"/>
            <a:ext cx="48169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 smtClean="0">
                <a:solidFill>
                  <a:schemeClr val="tx2"/>
                </a:solidFill>
              </a:rPr>
              <a:t>Best fit to expected rate:</a:t>
            </a:r>
          </a:p>
          <a:p>
            <a:r>
              <a:rPr kumimoji="1" lang="en-US" altLang="ja-JP" sz="2200" dirty="0">
                <a:solidFill>
                  <a:schemeClr val="tx2"/>
                </a:solidFill>
              </a:rPr>
              <a:t>	</a:t>
            </a:r>
            <a:r>
              <a:rPr lang="en-US" altLang="ja-JP" sz="2200" b="1" dirty="0" smtClean="0">
                <a:solidFill>
                  <a:schemeClr val="tx2"/>
                </a:solidFill>
              </a:rPr>
              <a:t>sin</a:t>
            </a:r>
            <a:r>
              <a:rPr lang="en-US" altLang="ja-JP" sz="2200" b="1" baseline="30000" dirty="0" smtClean="0">
                <a:solidFill>
                  <a:schemeClr val="tx2"/>
                </a:solidFill>
              </a:rPr>
              <a:t>2</a:t>
            </a:r>
            <a:r>
              <a:rPr lang="en-US" altLang="ja-JP" sz="2200" b="1" dirty="0" smtClean="0">
                <a:solidFill>
                  <a:schemeClr val="tx2"/>
                </a:solidFill>
              </a:rPr>
              <a:t>2</a:t>
            </a:r>
            <a:r>
              <a:rPr lang="el-GR" altLang="ja-JP" sz="2200" b="1" dirty="0" smtClean="0">
                <a:solidFill>
                  <a:schemeClr val="tx2"/>
                </a:solidFill>
              </a:rPr>
              <a:t>θ</a:t>
            </a:r>
            <a:r>
              <a:rPr lang="en-US" altLang="ja-JP" sz="2200" b="1" baseline="-25000" dirty="0" smtClean="0">
                <a:solidFill>
                  <a:schemeClr val="tx2"/>
                </a:solidFill>
              </a:rPr>
              <a:t>13</a:t>
            </a:r>
            <a:r>
              <a:rPr lang="en-US" altLang="ja-JP" sz="2200" b="1" dirty="0" smtClean="0">
                <a:solidFill>
                  <a:schemeClr val="tx2"/>
                </a:solidFill>
              </a:rPr>
              <a:t> = 0.19 ± 0.06</a:t>
            </a:r>
          </a:p>
          <a:p>
            <a:r>
              <a:rPr lang="en-US" altLang="ja-JP" sz="2200" b="1" dirty="0">
                <a:solidFill>
                  <a:schemeClr val="tx2"/>
                </a:solidFill>
              </a:rPr>
              <a:t>	</a:t>
            </a:r>
            <a:r>
              <a:rPr lang="en-US" altLang="ja-JP" sz="2200" dirty="0" smtClean="0">
                <a:solidFill>
                  <a:schemeClr val="tx2"/>
                </a:solidFill>
              </a:rPr>
              <a:t>BG rate = 2.9 </a:t>
            </a:r>
            <a:r>
              <a:rPr lang="en-US" altLang="ja-JP" sz="2200" dirty="0">
                <a:solidFill>
                  <a:schemeClr val="tx2"/>
                </a:solidFill>
              </a:rPr>
              <a:t>± 1.1 event/</a:t>
            </a:r>
            <a:r>
              <a:rPr lang="en-US" altLang="ja-JP" sz="2200" dirty="0" smtClean="0">
                <a:solidFill>
                  <a:schemeClr val="tx2"/>
                </a:solidFill>
              </a:rPr>
              <a:t>day</a:t>
            </a:r>
            <a:endParaRPr lang="en-US" altLang="ja-JP" sz="2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43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>
            <a:spLocks noGrp="1"/>
          </p:cNvSpPr>
          <p:nvPr>
            <p:ph type="title"/>
          </p:nvPr>
        </p:nvSpPr>
        <p:spPr>
          <a:xfrm>
            <a:off x="0" y="171660"/>
            <a:ext cx="9143999" cy="498475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dirty="0" smtClean="0"/>
              <a:t>   Reactor Off-Off: Total Background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805" y="2954782"/>
            <a:ext cx="4560977" cy="3754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ja-JP" sz="2000" dirty="0" smtClean="0">
                <a:solidFill>
                  <a:schemeClr val="tx2"/>
                </a:solidFill>
              </a:rPr>
              <a:t>Background measurement with both reactors off is unique capability of Double </a:t>
            </a:r>
            <a:r>
              <a:rPr lang="en-US" altLang="ja-JP" sz="2000" dirty="0" err="1" smtClean="0">
                <a:solidFill>
                  <a:schemeClr val="tx2"/>
                </a:solidFill>
              </a:rPr>
              <a:t>Chooz</a:t>
            </a:r>
            <a:endParaRPr lang="en-US" altLang="ja-JP" sz="2000" dirty="0" smtClean="0">
              <a:solidFill>
                <a:schemeClr val="tx2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altLang="ja-JP" sz="2000" dirty="0" smtClean="0">
                <a:solidFill>
                  <a:schemeClr val="tx2"/>
                </a:solidFill>
              </a:rPr>
              <a:t>There were two reactor off-off periods so far:</a:t>
            </a:r>
          </a:p>
          <a:p>
            <a:endParaRPr kumimoji="1" lang="en-US" altLang="ja-JP" dirty="0" smtClean="0">
              <a:solidFill>
                <a:schemeClr val="tx2"/>
              </a:solidFill>
            </a:endParaRPr>
          </a:p>
          <a:p>
            <a:r>
              <a:rPr kumimoji="1" lang="en-US" altLang="ja-JP" sz="2400" dirty="0" smtClean="0">
                <a:solidFill>
                  <a:schemeClr val="tx2"/>
                </a:solidFill>
              </a:rPr>
              <a:t>	  </a:t>
            </a:r>
            <a:r>
              <a:rPr kumimoji="1" lang="en-US" altLang="ja-JP" dirty="0" smtClean="0">
                <a:solidFill>
                  <a:schemeClr val="tx2"/>
                </a:solidFill>
              </a:rPr>
              <a:t>1. Oct.2011, </a:t>
            </a:r>
            <a:r>
              <a:rPr kumimoji="1" lang="en-US" altLang="ja-JP" b="1" dirty="0" smtClean="0">
                <a:solidFill>
                  <a:srgbClr val="002BF1"/>
                </a:solidFill>
              </a:rPr>
              <a:t>0.84 days </a:t>
            </a:r>
            <a:r>
              <a:rPr kumimoji="1" lang="en-US" altLang="ja-JP" dirty="0" smtClean="0">
                <a:solidFill>
                  <a:schemeClr val="tx2"/>
                </a:solidFill>
              </a:rPr>
              <a:t>(live time)</a:t>
            </a:r>
          </a:p>
          <a:p>
            <a:endParaRPr lang="en-US" altLang="ja-JP" dirty="0">
              <a:solidFill>
                <a:schemeClr val="tx2"/>
              </a:solidFill>
            </a:endParaRPr>
          </a:p>
          <a:p>
            <a:r>
              <a:rPr kumimoji="1" lang="en-US" altLang="ja-JP" dirty="0" smtClean="0">
                <a:solidFill>
                  <a:schemeClr val="tx2"/>
                </a:solidFill>
              </a:rPr>
              <a:t> </a:t>
            </a:r>
            <a:r>
              <a:rPr lang="en-US" altLang="ja-JP" dirty="0" smtClean="0">
                <a:solidFill>
                  <a:schemeClr val="tx2"/>
                </a:solidFill>
              </a:rPr>
              <a:t>	   2. Jun.2012, </a:t>
            </a:r>
            <a:r>
              <a:rPr lang="en-US" altLang="ja-JP" b="1" dirty="0" smtClean="0">
                <a:solidFill>
                  <a:schemeClr val="bg2">
                    <a:lumMod val="50000"/>
                  </a:schemeClr>
                </a:solidFill>
              </a:rPr>
              <a:t>6.00 days</a:t>
            </a:r>
            <a:r>
              <a:rPr lang="en-US" altLang="ja-JP" dirty="0" smtClean="0">
                <a:solidFill>
                  <a:schemeClr val="tx2"/>
                </a:solidFill>
              </a:rPr>
              <a:t> (live time)</a:t>
            </a:r>
          </a:p>
          <a:p>
            <a:endParaRPr kumimoji="1" lang="en-US" altLang="ja-JP" dirty="0">
              <a:solidFill>
                <a:schemeClr val="tx2"/>
              </a:solidFill>
            </a:endParaRPr>
          </a:p>
          <a:p>
            <a:r>
              <a:rPr kumimoji="1" lang="en-US" altLang="ja-JP" dirty="0" smtClean="0">
                <a:solidFill>
                  <a:schemeClr val="tx2"/>
                </a:solidFill>
              </a:rPr>
              <a:t>Observed events: 	</a:t>
            </a:r>
            <a:r>
              <a:rPr kumimoji="1" lang="en-US" altLang="ja-JP" dirty="0" smtClean="0">
                <a:solidFill>
                  <a:srgbClr val="FF0000"/>
                </a:solidFill>
              </a:rPr>
              <a:t>8  (1.2 </a:t>
            </a:r>
            <a:r>
              <a:rPr lang="en-US" altLang="ja-JP" dirty="0" smtClean="0">
                <a:solidFill>
                  <a:srgbClr val="FF0000"/>
                </a:solidFill>
              </a:rPr>
              <a:t>± 0.4 </a:t>
            </a:r>
            <a:r>
              <a:rPr lang="en-US" altLang="ja-JP" dirty="0" err="1" smtClean="0">
                <a:solidFill>
                  <a:srgbClr val="FF0000"/>
                </a:solidFill>
              </a:rPr>
              <a:t>evt</a:t>
            </a:r>
            <a:r>
              <a:rPr lang="en-US" altLang="ja-JP" dirty="0" smtClean="0">
                <a:solidFill>
                  <a:srgbClr val="FF0000"/>
                </a:solidFill>
              </a:rPr>
              <a:t>/d</a:t>
            </a:r>
            <a:r>
              <a:rPr kumimoji="1" lang="en-US" altLang="ja-JP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altLang="ja-JP" dirty="0" smtClean="0">
                <a:solidFill>
                  <a:schemeClr val="tx2"/>
                </a:solidFill>
              </a:rPr>
              <a:t>Expected rate:		</a:t>
            </a:r>
            <a:r>
              <a:rPr lang="en-US" altLang="ja-JP" dirty="0">
                <a:solidFill>
                  <a:srgbClr val="FF0000"/>
                </a:solidFill>
              </a:rPr>
              <a:t>2.2 ± </a:t>
            </a:r>
            <a:r>
              <a:rPr lang="en-US" altLang="ja-JP" dirty="0" smtClean="0">
                <a:solidFill>
                  <a:srgbClr val="FF0000"/>
                </a:solidFill>
              </a:rPr>
              <a:t>0.6 </a:t>
            </a:r>
            <a:r>
              <a:rPr lang="en-US" altLang="ja-JP" dirty="0" err="1" smtClean="0">
                <a:solidFill>
                  <a:srgbClr val="FF0000"/>
                </a:solidFill>
              </a:rPr>
              <a:t>evt</a:t>
            </a:r>
            <a:r>
              <a:rPr lang="en-US" altLang="ja-JP" dirty="0" smtClean="0">
                <a:solidFill>
                  <a:srgbClr val="FF0000"/>
                </a:solidFill>
              </a:rPr>
              <a:t>/d</a:t>
            </a:r>
            <a:endParaRPr kumimoji="1" lang="en-US" altLang="ja-JP" dirty="0" smtClean="0">
              <a:solidFill>
                <a:srgbClr val="FF0000"/>
              </a:solidFill>
            </a:endParaRPr>
          </a:p>
        </p:txBody>
      </p:sp>
      <p:pic>
        <p:nvPicPr>
          <p:cNvPr id="6" name="図 5" descr="MCRateDRateOffOff_90CL_Chi2_Li9Re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10" y="2709704"/>
            <a:ext cx="4363792" cy="4148296"/>
          </a:xfrm>
          <a:prstGeom prst="rect">
            <a:avLst/>
          </a:prstGeom>
        </p:spPr>
      </p:pic>
      <p:pic>
        <p:nvPicPr>
          <p:cNvPr id="2" name="図 1" descr="Screen shot 2013-02-15 at 11.05.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677" y="781535"/>
            <a:ext cx="2547491" cy="1924524"/>
          </a:xfrm>
          <a:prstGeom prst="rect">
            <a:avLst/>
          </a:prstGeom>
        </p:spPr>
      </p:pic>
      <p:pic>
        <p:nvPicPr>
          <p:cNvPr id="7" name="図 6" descr="Screen shot 2013-02-15 at 11.05.5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76" y="781535"/>
            <a:ext cx="2563462" cy="192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0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>
            <a:spLocks noGrp="1"/>
          </p:cNvSpPr>
          <p:nvPr>
            <p:ph type="title"/>
          </p:nvPr>
        </p:nvSpPr>
        <p:spPr>
          <a:xfrm>
            <a:off x="0" y="171660"/>
            <a:ext cx="9143999" cy="498475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dirty="0" smtClean="0"/>
              <a:t>   New Off-Off Data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pic>
        <p:nvPicPr>
          <p:cNvPr id="4" name="図 3" descr="Screen shot 2013-02-15 at 11.38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147" y="1612169"/>
            <a:ext cx="3786498" cy="3426911"/>
          </a:xfrm>
          <a:prstGeom prst="rect">
            <a:avLst/>
          </a:prstGeom>
        </p:spPr>
      </p:pic>
      <p:pic>
        <p:nvPicPr>
          <p:cNvPr id="5" name="図 4" descr="Screen shot 2013-02-15 at 11.37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00" y="1625024"/>
            <a:ext cx="3752029" cy="3426912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34231" y="1255692"/>
            <a:ext cx="3786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DC 1</a:t>
            </a:r>
            <a:r>
              <a:rPr kumimoji="1" lang="en-US" altLang="ja-JP" baseline="30000" dirty="0" smtClean="0"/>
              <a:t>st</a:t>
            </a:r>
            <a:r>
              <a:rPr kumimoji="1" lang="en-US" altLang="ja-JP" dirty="0" smtClean="0"/>
              <a:t> Pub Selection Cut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578675" y="1255692"/>
            <a:ext cx="3786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DC 2</a:t>
            </a:r>
            <a:r>
              <a:rPr kumimoji="1" lang="en-US" altLang="ja-JP" baseline="30000" dirty="0" smtClean="0"/>
              <a:t>nd</a:t>
            </a:r>
            <a:r>
              <a:rPr kumimoji="1" lang="en-US" altLang="ja-JP" dirty="0" smtClean="0"/>
              <a:t> Pub Selection Cut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0" y="5547068"/>
            <a:ext cx="9143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dirty="0"/>
              <a:t>Direct measurement of backgrounds using reactor-off data in Double </a:t>
            </a:r>
            <a:r>
              <a:rPr lang="en-US" altLang="ja-JP" dirty="0" err="1"/>
              <a:t>Chooz</a:t>
            </a:r>
            <a:r>
              <a:rPr lang="en-US" altLang="ja-JP" dirty="0"/>
              <a:t> </a:t>
            </a:r>
          </a:p>
          <a:p>
            <a:pPr algn="ctr"/>
            <a:r>
              <a:rPr lang="fr-FR" altLang="ja-JP" dirty="0" smtClean="0"/>
              <a:t>Y</a:t>
            </a:r>
            <a:r>
              <a:rPr lang="fr-FR" altLang="ja-JP" dirty="0"/>
              <a:t>. Abe et al. (Double Chooz Collaboration)</a:t>
            </a:r>
          </a:p>
          <a:p>
            <a:pPr algn="ctr"/>
            <a:r>
              <a:rPr lang="en-US" altLang="ja-JP" dirty="0"/>
              <a:t>[Phys. Rev. D 87, 011102 (2013)] Published Tue Jan 8, 2013</a:t>
            </a:r>
            <a:endParaRPr lang="ja-JP" altLang="en-US" dirty="0"/>
          </a:p>
        </p:txBody>
      </p:sp>
      <p:sp>
        <p:nvSpPr>
          <p:cNvPr id="8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E7E2761-FA7E-A347-AE75-2D532696A2FB}" type="slidenum">
              <a:rPr kumimoji="1" lang="ja-JP" altLang="en-US" smtClean="0"/>
              <a:pPr/>
              <a:t>28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9414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57199" y="171660"/>
            <a:ext cx="8443685" cy="498475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dirty="0" smtClean="0"/>
              <a:t>Near Detector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6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E7E2761-FA7E-A347-AE75-2D532696A2FB}" type="slidenum">
              <a:rPr kumimoji="1" lang="ja-JP" altLang="en-US" smtClean="0"/>
              <a:pPr/>
              <a:t>29</a:t>
            </a:fld>
            <a:endParaRPr kumimoji="1" lang="ja-JP" altLang="en-US" dirty="0"/>
          </a:p>
        </p:txBody>
      </p:sp>
      <p:sp>
        <p:nvSpPr>
          <p:cNvPr id="8" name="コンテンツ プレースホルダー 2"/>
          <p:cNvSpPr>
            <a:spLocks noGrp="1"/>
          </p:cNvSpPr>
          <p:nvPr>
            <p:ph sz="quarter" idx="4294967295"/>
          </p:nvPr>
        </p:nvSpPr>
        <p:spPr>
          <a:xfrm>
            <a:off x="418517" y="945658"/>
            <a:ext cx="7482214" cy="189242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ja-JP" sz="2400" dirty="0" smtClean="0"/>
              <a:t>Near detector laboratory excavation completed</a:t>
            </a:r>
          </a:p>
          <a:p>
            <a:r>
              <a:rPr lang="en-US" altLang="ja-JP" sz="2400" dirty="0" smtClean="0"/>
              <a:t>Start data taking by beginning of 2014</a:t>
            </a:r>
          </a:p>
        </p:txBody>
      </p:sp>
      <p:pic>
        <p:nvPicPr>
          <p:cNvPr id="9" name="図 8" descr="P10108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5" y="2281954"/>
            <a:ext cx="5515952" cy="4136964"/>
          </a:xfrm>
          <a:prstGeom prst="rect">
            <a:avLst/>
          </a:prstGeom>
        </p:spPr>
      </p:pic>
      <p:pic>
        <p:nvPicPr>
          <p:cNvPr id="2" name="図 1" descr="IMG_137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77" y="1773496"/>
            <a:ext cx="3487283" cy="46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2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2761-FA7E-A347-AE75-2D532696A2FB}" type="slidenum">
              <a:rPr kumimoji="1" lang="ja-JP" altLang="en-US" smtClean="0"/>
              <a:pPr/>
              <a:t>3</a:t>
            </a:fld>
            <a:endParaRPr kumimoji="1" lang="ja-JP" altLang="en-US" dirty="0"/>
          </a:p>
        </p:txBody>
      </p:sp>
      <p:graphicFrame>
        <p:nvGraphicFramePr>
          <p:cNvPr id="7" name="オブジェクト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7393748"/>
              </p:ext>
            </p:extLst>
          </p:nvPr>
        </p:nvGraphicFramePr>
        <p:xfrm>
          <a:off x="1058398" y="2689409"/>
          <a:ext cx="3523881" cy="797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name="Equation" r:id="rId3" imgW="2340360" imgH="493560" progId="Equation.3">
                  <p:embed/>
                </p:oleObj>
              </mc:Choice>
              <mc:Fallback>
                <p:oleObj name="Equation" r:id="rId3" imgW="2340360" imgH="493560" progId="Equation.3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8398" y="2689409"/>
                        <a:ext cx="3523881" cy="7973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5148327" y="2716233"/>
            <a:ext cx="3043233" cy="7716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rtlCol="0">
            <a:normAutofit fontScale="925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u"/>
              <a:defRPr kumimoji="1" sz="3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tx2">
                  <a:tint val="75000"/>
                </a:schemeClr>
              </a:buClr>
              <a:buSzPct val="55000"/>
              <a:buFont typeface="Wingdings"/>
              <a:buChar char="u"/>
              <a:defRPr kumimoji="1" sz="28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SzPct val="55000"/>
              <a:buFont typeface="Wingdings"/>
              <a:buChar char="u"/>
              <a:defRPr kumimoji="1" sz="2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50000"/>
              <a:buFont typeface="Wingdings"/>
              <a:buChar char="u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5">
                  <a:shade val="75000"/>
                </a:schemeClr>
              </a:buClr>
              <a:buSzPct val="45000"/>
              <a:buFont typeface="Wingdings"/>
              <a:buChar char="u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6">
                  <a:shade val="75000"/>
                </a:schemeClr>
              </a:buClr>
              <a:buSzPct val="60000"/>
              <a:buFont typeface="Wingdings"/>
              <a:buChar char="u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50000"/>
              <a:buFont typeface="Wingdings"/>
              <a:buChar char="u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tx2">
                  <a:tint val="50000"/>
                </a:schemeClr>
              </a:buClr>
              <a:buSzPct val="50000"/>
              <a:buFont typeface="Wingdings"/>
              <a:buChar char="u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50000"/>
              <a:buFont typeface="Wingdings"/>
              <a:buChar char="u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ja-JP" sz="1800" dirty="0" smtClean="0"/>
              <a:t>Simple 2 flavor oscillation formula is valid at L~1km with no matter effect</a:t>
            </a:r>
            <a:endParaRPr lang="ja-JP" altLang="en-US" sz="1800" dirty="0"/>
          </a:p>
        </p:txBody>
      </p:sp>
      <p:grpSp>
        <p:nvGrpSpPr>
          <p:cNvPr id="9" name="図形グループ 22"/>
          <p:cNvGrpSpPr>
            <a:grpSpLocks noChangeAspect="1"/>
          </p:cNvGrpSpPr>
          <p:nvPr/>
        </p:nvGrpSpPr>
        <p:grpSpPr bwMode="auto">
          <a:xfrm>
            <a:off x="6248400" y="4819377"/>
            <a:ext cx="1276350" cy="1851025"/>
            <a:chOff x="6248400" y="4343400"/>
            <a:chExt cx="1524000" cy="2209800"/>
          </a:xfrm>
        </p:grpSpPr>
        <p:pic>
          <p:nvPicPr>
            <p:cNvPr id="10" name="図 20" descr="ピクチャ 1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248400" y="4343400"/>
              <a:ext cx="1494367" cy="2204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正方形/長方形 21"/>
            <p:cNvSpPr>
              <a:spLocks noChangeArrowheads="1"/>
            </p:cNvSpPr>
            <p:nvPr/>
          </p:nvSpPr>
          <p:spPr bwMode="auto">
            <a:xfrm>
              <a:off x="6248400" y="4343400"/>
              <a:ext cx="1524000" cy="2209800"/>
            </a:xfrm>
            <a:prstGeom prst="rect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>
                <a:latin typeface="News Gothic MT" charset="0"/>
                <a:ea typeface="メイリオ" charset="-128"/>
                <a:cs typeface="メイリオ" charset="-128"/>
              </a:endParaRPr>
            </a:p>
          </p:txBody>
        </p:sp>
      </p:grpSp>
      <p:pic>
        <p:nvPicPr>
          <p:cNvPr id="12" name="図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73" y="3735705"/>
            <a:ext cx="5238224" cy="28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1451934" y="5405513"/>
            <a:ext cx="2112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</a:t>
            </a:r>
            <a:r>
              <a:rPr kumimoji="1" lang="en-US" altLang="ja-JP" dirty="0" smtClean="0"/>
              <a:t>in</a:t>
            </a:r>
            <a:r>
              <a:rPr kumimoji="1" lang="en-US" altLang="ja-JP" baseline="30000" dirty="0" smtClean="0"/>
              <a:t>2</a:t>
            </a:r>
            <a:r>
              <a:rPr kumimoji="1" lang="en-US" altLang="ja-JP" dirty="0" smtClean="0"/>
              <a:t>2</a:t>
            </a:r>
            <a:r>
              <a:rPr lang="el-GR" altLang="ja-JP" dirty="0" smtClean="0"/>
              <a:t>θ</a:t>
            </a:r>
            <a:r>
              <a:rPr lang="en-US" altLang="ja-JP" baseline="-25000" dirty="0" smtClean="0"/>
              <a:t>13</a:t>
            </a:r>
            <a:r>
              <a:rPr lang="en-US" altLang="ja-JP" dirty="0" smtClean="0"/>
              <a:t> = 0.1</a:t>
            </a:r>
          </a:p>
          <a:p>
            <a:r>
              <a:rPr lang="en-US" altLang="ja-JP" dirty="0"/>
              <a:t>|</a:t>
            </a:r>
            <a:r>
              <a:rPr kumimoji="1" lang="el-GR" altLang="ja-JP" dirty="0" smtClean="0"/>
              <a:t>Δ</a:t>
            </a:r>
            <a:r>
              <a:rPr kumimoji="1" lang="en-US" altLang="ja-JP" dirty="0" smtClean="0"/>
              <a:t>m</a:t>
            </a:r>
            <a:r>
              <a:rPr kumimoji="1" lang="en-US" altLang="ja-JP" baseline="-25000" dirty="0" smtClean="0"/>
              <a:t>31</a:t>
            </a:r>
            <a:r>
              <a:rPr kumimoji="1" lang="en-US" altLang="ja-JP" baseline="30000" dirty="0" smtClean="0"/>
              <a:t>2</a:t>
            </a:r>
            <a:r>
              <a:rPr kumimoji="1" lang="en-US" altLang="ja-JP" dirty="0" smtClean="0"/>
              <a:t>| = 2.5x10</a:t>
            </a:r>
            <a:r>
              <a:rPr kumimoji="1" lang="en-US" altLang="ja-JP" baseline="30000" dirty="0" smtClean="0"/>
              <a:t>-3</a:t>
            </a:r>
            <a:r>
              <a:rPr kumimoji="1" lang="en-US" altLang="ja-JP" dirty="0" smtClean="0"/>
              <a:t>eV2</a:t>
            </a:r>
            <a:endParaRPr kumimoji="1" lang="ja-JP" altLang="en-US" dirty="0"/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3339177" y="3976780"/>
            <a:ext cx="0" cy="300808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35"/>
          <p:cNvCxnSpPr>
            <a:cxnSpLocks noChangeShapeType="1"/>
          </p:cNvCxnSpPr>
          <p:nvPr/>
        </p:nvCxnSpPr>
        <p:spPr bwMode="auto">
          <a:xfrm flipH="1" flipV="1">
            <a:off x="2955046" y="4174489"/>
            <a:ext cx="3293354" cy="123102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oval" w="lg" len="lg"/>
          </a:ln>
        </p:spPr>
      </p:cxnSp>
      <p:sp>
        <p:nvSpPr>
          <p:cNvPr id="1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88514"/>
            <a:ext cx="8229600" cy="4525963"/>
          </a:xfrm>
        </p:spPr>
        <p:txBody>
          <a:bodyPr>
            <a:normAutofit/>
          </a:bodyPr>
          <a:lstStyle/>
          <a:p>
            <a:r>
              <a:rPr kumimoji="1" lang="en-US" altLang="ja-JP" sz="2200" dirty="0" smtClean="0"/>
              <a:t>Reactor is a free and rich electron antineutrino source</a:t>
            </a:r>
          </a:p>
          <a:p>
            <a:r>
              <a:rPr lang="en-US" altLang="ja-JP" sz="2200" dirty="0" smtClean="0"/>
              <a:t>Direct measurement of </a:t>
            </a:r>
            <a:r>
              <a:rPr lang="en-US" altLang="ja-JP" sz="2200" dirty="0" smtClean="0">
                <a:latin typeface="Symbol" charset="2"/>
                <a:cs typeface="Symbol" charset="2"/>
              </a:rPr>
              <a:t>q</a:t>
            </a:r>
            <a:r>
              <a:rPr lang="en-US" altLang="ja-JP" sz="2200" baseline="-25000" dirty="0" smtClean="0"/>
              <a:t>13</a:t>
            </a:r>
            <a:r>
              <a:rPr lang="en-US" altLang="ja-JP" sz="2200" dirty="0" smtClean="0"/>
              <a:t> with no parameter degeneracy</a:t>
            </a:r>
          </a:p>
          <a:p>
            <a:pPr lvl="1"/>
            <a:r>
              <a:rPr lang="en-US" altLang="ja-JP" sz="1800" dirty="0" smtClean="0"/>
              <a:t>Reactor neutrino survival probability</a:t>
            </a:r>
          </a:p>
        </p:txBody>
      </p:sp>
      <p:sp>
        <p:nvSpPr>
          <p:cNvPr id="19" name="タイトル 1"/>
          <p:cNvSpPr txBox="1">
            <a:spLocks/>
          </p:cNvSpPr>
          <p:nvPr/>
        </p:nvSpPr>
        <p:spPr>
          <a:xfrm>
            <a:off x="457200" y="171660"/>
            <a:ext cx="8229600" cy="498475"/>
          </a:xfrm>
          <a:prstGeom prst="rect">
            <a:avLst/>
          </a:prstGeom>
        </p:spPr>
        <p:txBody>
          <a:bodyPr vert="horz" rtlCol="0" anchor="ctr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400" baseline="0">
                <a:gradFill flip="none" rotWithShape="1">
                  <a:gsLst>
                    <a:gs pos="60000">
                      <a:schemeClr val="tx2"/>
                    </a:gs>
                    <a:gs pos="100000">
                      <a:schemeClr val="tx2">
                        <a:tint val="2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127000" algn="tl" rotWithShape="0">
                    <a:schemeClr val="bg1"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dirty="0"/>
              <a:t>Reactor Neutrinos and </a:t>
            </a:r>
            <a:r>
              <a:rPr lang="en-US" altLang="ja-JP" sz="4000" dirty="0">
                <a:latin typeface="Symbol" charset="2"/>
                <a:cs typeface="Symbol" charset="2"/>
              </a:rPr>
              <a:t>q</a:t>
            </a:r>
            <a:r>
              <a:rPr lang="en-US" altLang="ja-JP" sz="4000" baseline="-25000" dirty="0"/>
              <a:t>13</a:t>
            </a:r>
            <a:endParaRPr lang="ja-JP" altLang="en-US" sz="4000" dirty="0"/>
          </a:p>
        </p:txBody>
      </p:sp>
      <p:sp>
        <p:nvSpPr>
          <p:cNvPr id="2" name="正方形/長方形 1"/>
          <p:cNvSpPr/>
          <p:nvPr/>
        </p:nvSpPr>
        <p:spPr>
          <a:xfrm>
            <a:off x="2761882" y="3581816"/>
            <a:ext cx="9541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b="1" dirty="0">
                <a:solidFill>
                  <a:srgbClr val="FF0000"/>
                </a:solidFill>
              </a:rPr>
              <a:t>sin</a:t>
            </a:r>
            <a:r>
              <a:rPr lang="en-US" altLang="ja-JP" sz="1400" b="1" baseline="30000" dirty="0">
                <a:solidFill>
                  <a:srgbClr val="FF0000"/>
                </a:solidFill>
              </a:rPr>
              <a:t>2</a:t>
            </a:r>
            <a:r>
              <a:rPr lang="en-US" altLang="ja-JP" sz="1400" b="1" dirty="0">
                <a:solidFill>
                  <a:srgbClr val="FF0000"/>
                </a:solidFill>
              </a:rPr>
              <a:t>2</a:t>
            </a:r>
            <a:r>
              <a:rPr lang="el-GR" altLang="ja-JP" sz="1400" b="1" dirty="0">
                <a:solidFill>
                  <a:srgbClr val="FF0000"/>
                </a:solidFill>
              </a:rPr>
              <a:t>θ</a:t>
            </a:r>
            <a:r>
              <a:rPr lang="en-US" altLang="ja-JP" sz="1400" b="1" baseline="-25000" dirty="0">
                <a:solidFill>
                  <a:srgbClr val="FF0000"/>
                </a:solidFill>
              </a:rPr>
              <a:t>13</a:t>
            </a:r>
            <a:endParaRPr lang="ja-JP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>
            <a:off x="1440793" y="4366708"/>
            <a:ext cx="1700977" cy="0"/>
          </a:xfrm>
          <a:prstGeom prst="straightConnector1">
            <a:avLst/>
          </a:prstGeom>
          <a:ln w="25400">
            <a:solidFill>
              <a:schemeClr val="bg2">
                <a:lumMod val="50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正方形/長方形 5"/>
          <p:cNvSpPr/>
          <p:nvPr/>
        </p:nvSpPr>
        <p:spPr>
          <a:xfrm>
            <a:off x="1604632" y="4463808"/>
            <a:ext cx="9608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b="1" dirty="0">
                <a:solidFill>
                  <a:schemeClr val="bg2">
                    <a:lumMod val="50000"/>
                  </a:schemeClr>
                </a:solidFill>
              </a:rPr>
              <a:t>|</a:t>
            </a:r>
            <a:r>
              <a:rPr lang="el-GR" altLang="ja-JP" sz="1400" b="1" dirty="0">
                <a:solidFill>
                  <a:schemeClr val="bg2">
                    <a:lumMod val="50000"/>
                  </a:schemeClr>
                </a:solidFill>
              </a:rPr>
              <a:t>Δ</a:t>
            </a:r>
            <a:r>
              <a:rPr lang="en-US" altLang="ja-JP" sz="1400" b="1" dirty="0">
                <a:solidFill>
                  <a:schemeClr val="bg2">
                    <a:lumMod val="50000"/>
                  </a:schemeClr>
                </a:solidFill>
              </a:rPr>
              <a:t>m</a:t>
            </a:r>
            <a:r>
              <a:rPr lang="en-US" altLang="ja-JP" sz="1400" b="1" baseline="-25000" dirty="0">
                <a:solidFill>
                  <a:schemeClr val="bg2">
                    <a:lumMod val="50000"/>
                  </a:schemeClr>
                </a:solidFill>
              </a:rPr>
              <a:t>31</a:t>
            </a:r>
            <a:r>
              <a:rPr lang="en-US" altLang="ja-JP" sz="1400" b="1" baseline="30000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en-US" altLang="ja-JP" sz="1400" b="1" dirty="0">
                <a:solidFill>
                  <a:schemeClr val="bg2">
                    <a:lumMod val="50000"/>
                  </a:schemeClr>
                </a:solidFill>
              </a:rPr>
              <a:t>|</a:t>
            </a:r>
            <a:endParaRPr lang="ja-JP" altLang="en-US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44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57199" y="228870"/>
            <a:ext cx="8443685" cy="498475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ja-JP" dirty="0" smtClean="0"/>
              <a:t>n-H </a:t>
            </a:r>
            <a:r>
              <a:rPr kumimoji="1" lang="en-US" altLang="ja-JP" dirty="0" smtClean="0"/>
              <a:t>Capture</a:t>
            </a:r>
            <a:endParaRPr kumimoji="1" lang="ja-JP" altLang="en-US" sz="3300" dirty="0">
              <a:latin typeface="Symbol" charset="2"/>
              <a:cs typeface="Symbol" charset="2"/>
            </a:endParaRPr>
          </a:p>
        </p:txBody>
      </p:sp>
      <p:sp>
        <p:nvSpPr>
          <p:cNvPr id="6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E7E2761-FA7E-A347-AE75-2D532696A2FB}" type="slidenum">
              <a:rPr kumimoji="1" lang="ja-JP" altLang="en-US" smtClean="0"/>
              <a:pPr/>
              <a:t>30</a:t>
            </a:fld>
            <a:endParaRPr kumimoji="1" lang="ja-JP" altLang="en-US" dirty="0"/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148469" y="1120111"/>
            <a:ext cx="8869680" cy="48411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kumimoji="1"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0" lvl="1" indent="-279400"/>
            <a:r>
              <a:rPr lang="en-US" altLang="ja-JP" sz="2400" b="1" dirty="0" smtClean="0"/>
              <a:t>Increase statistics by using gamma catcher volume</a:t>
            </a:r>
          </a:p>
          <a:p>
            <a:pPr marL="101600" lvl="1" indent="0" algn="ctr">
              <a:buNone/>
            </a:pPr>
            <a:r>
              <a:rPr lang="en-US" altLang="ja-JP" sz="1800" dirty="0" smtClean="0"/>
              <a:t>Signal expectation	:	8440 (</a:t>
            </a:r>
            <a:r>
              <a:rPr lang="en-US" altLang="ja-JP" sz="1800" dirty="0" err="1" smtClean="0"/>
              <a:t>Gd</a:t>
            </a:r>
            <a:r>
              <a:rPr lang="en-US" altLang="ja-JP" sz="1800" dirty="0" smtClean="0"/>
              <a:t>) </a:t>
            </a:r>
            <a:r>
              <a:rPr lang="en-US" altLang="ja-JP" sz="1800" dirty="0"/>
              <a:t> </a:t>
            </a:r>
            <a:r>
              <a:rPr lang="en-US" altLang="ja-JP" sz="1800" dirty="0" smtClean="0"/>
              <a:t>    17690 (H)</a:t>
            </a:r>
          </a:p>
          <a:p>
            <a:pPr marL="381000" lvl="1" indent="-279400"/>
            <a:r>
              <a:rPr lang="en-US" altLang="ja-JP" sz="2400" b="1" dirty="0" smtClean="0"/>
              <a:t>More systematics</a:t>
            </a:r>
          </a:p>
          <a:p>
            <a:pPr marL="101600" lvl="1" indent="0" algn="ctr">
              <a:buNone/>
            </a:pPr>
            <a:r>
              <a:rPr lang="en-US" altLang="ja-JP" sz="1800" dirty="0" smtClean="0"/>
              <a:t>Background estimation	</a:t>
            </a:r>
            <a:r>
              <a:rPr lang="en-US" altLang="ja-JP" sz="1800" dirty="0" smtClean="0"/>
              <a:t>:</a:t>
            </a:r>
            <a:r>
              <a:rPr lang="en-US" altLang="ja-JP" sz="1800" dirty="0" smtClean="0"/>
              <a:t>	497.1 (</a:t>
            </a:r>
            <a:r>
              <a:rPr lang="en-US" altLang="ja-JP" sz="1800" dirty="0" err="1" smtClean="0"/>
              <a:t>Gd</a:t>
            </a:r>
            <a:r>
              <a:rPr lang="en-US" altLang="ja-JP" sz="1800" dirty="0" smtClean="0"/>
              <a:t>)      18990 (H)</a:t>
            </a:r>
            <a:endParaRPr lang="en-US" altLang="ja-JP" sz="1800" dirty="0"/>
          </a:p>
          <a:p>
            <a:pPr marL="101600" lvl="1" indent="0">
              <a:buNone/>
            </a:pPr>
            <a:endParaRPr lang="en-US" altLang="ja-JP" sz="2400" b="1" dirty="0" smtClean="0"/>
          </a:p>
        </p:txBody>
      </p:sp>
      <p:sp>
        <p:nvSpPr>
          <p:cNvPr id="2" name="正方形/長方形 1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600" b="1" dirty="0">
                <a:hlinkClick r:id="rId2"/>
              </a:rPr>
              <a:t>arXiv:1301.2948 [hep-ex</a:t>
            </a:r>
            <a:r>
              <a:rPr lang="en-US" altLang="ja-JP" sz="1600" b="1" dirty="0" smtClean="0">
                <a:hlinkClick r:id="rId2"/>
              </a:rPr>
              <a:t>]</a:t>
            </a:r>
            <a:endParaRPr lang="en-US" altLang="ja-JP" sz="1600" b="1" dirty="0">
              <a:hlinkClick r:id="rId2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618400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b="1" dirty="0"/>
              <a:t>First Measurement of </a:t>
            </a:r>
            <a:r>
              <a:rPr lang="en-US" altLang="ja-JP" sz="1200" b="1" dirty="0" smtClean="0"/>
              <a:t>θ</a:t>
            </a:r>
            <a:r>
              <a:rPr lang="en-US" altLang="ja-JP" sz="1200" b="1" baseline="-25000" dirty="0" smtClean="0"/>
              <a:t>13</a:t>
            </a:r>
            <a:r>
              <a:rPr lang="en-US" altLang="ja-JP" sz="1200" b="1" dirty="0" smtClean="0"/>
              <a:t> </a:t>
            </a:r>
            <a:r>
              <a:rPr lang="en-US" altLang="ja-JP" sz="1200" b="1" dirty="0"/>
              <a:t>from Delayed Neutron Capture on Hydrogen in the Double </a:t>
            </a:r>
            <a:r>
              <a:rPr lang="en-US" altLang="ja-JP" sz="1200" b="1" dirty="0" err="1"/>
              <a:t>Chooz</a:t>
            </a:r>
            <a:r>
              <a:rPr lang="en-US" altLang="ja-JP" sz="1200" b="1" dirty="0"/>
              <a:t> Experiment</a:t>
            </a:r>
            <a:endParaRPr lang="ja-JP" altLang="en-US" sz="1200" dirty="0"/>
          </a:p>
        </p:txBody>
      </p:sp>
      <p:pic>
        <p:nvPicPr>
          <p:cNvPr id="8" name="図 7" descr="Screen shot 2013-02-15 at 12.28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47" y="2734619"/>
            <a:ext cx="3351539" cy="3346751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4176584" y="4624419"/>
            <a:ext cx="5021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sin</a:t>
            </a:r>
            <a:r>
              <a:rPr lang="en-US" altLang="ja-JP" b="1" baseline="30000" dirty="0">
                <a:solidFill>
                  <a:srgbClr val="FF0000"/>
                </a:solidFill>
              </a:rPr>
              <a:t>2</a:t>
            </a:r>
            <a:r>
              <a:rPr lang="en-US" altLang="ja-JP" b="1" dirty="0">
                <a:solidFill>
                  <a:srgbClr val="FF0000"/>
                </a:solidFill>
              </a:rPr>
              <a:t>2</a:t>
            </a:r>
            <a:r>
              <a:rPr lang="el-GR" altLang="ja-JP" b="1" dirty="0">
                <a:solidFill>
                  <a:srgbClr val="FF0000"/>
                </a:solidFill>
              </a:rPr>
              <a:t>θ</a:t>
            </a:r>
            <a:r>
              <a:rPr lang="en-US" altLang="ja-JP" b="1" baseline="-25000" dirty="0">
                <a:solidFill>
                  <a:srgbClr val="FF0000"/>
                </a:solidFill>
              </a:rPr>
              <a:t>13</a:t>
            </a:r>
            <a:r>
              <a:rPr lang="en-US" altLang="ja-JP" b="1" dirty="0">
                <a:solidFill>
                  <a:srgbClr val="FF0000"/>
                </a:solidFill>
              </a:rPr>
              <a:t>= 0.109 ±0.030(stat) ±0.025(</a:t>
            </a:r>
            <a:r>
              <a:rPr lang="en-US" altLang="ja-JP" b="1" dirty="0" err="1">
                <a:solidFill>
                  <a:srgbClr val="FF0000"/>
                </a:solidFill>
              </a:rPr>
              <a:t>syst</a:t>
            </a:r>
            <a:r>
              <a:rPr lang="en-US" altLang="ja-JP" b="1" dirty="0" smtClean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altLang="ja-JP" b="1" dirty="0" smtClean="0">
                <a:solidFill>
                  <a:srgbClr val="FF0000"/>
                </a:solidFill>
              </a:rPr>
              <a:t>(</a:t>
            </a:r>
            <a:r>
              <a:rPr lang="en-US" altLang="ja-JP" b="1" dirty="0" err="1" smtClean="0">
                <a:solidFill>
                  <a:srgbClr val="FF0000"/>
                </a:solidFill>
              </a:rPr>
              <a:t>Gd</a:t>
            </a:r>
            <a:r>
              <a:rPr lang="en-US" altLang="ja-JP" b="1" dirty="0" smtClean="0">
                <a:solidFill>
                  <a:srgbClr val="FF0000"/>
                </a:solidFill>
              </a:rPr>
              <a:t>)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4176584" y="3612934"/>
            <a:ext cx="50217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/>
              <a:t>sin</a:t>
            </a:r>
            <a:r>
              <a:rPr lang="en-US" altLang="ja-JP" b="1" baseline="30000" dirty="0"/>
              <a:t>2</a:t>
            </a:r>
            <a:r>
              <a:rPr lang="en-US" altLang="ja-JP" b="1" dirty="0"/>
              <a:t>2</a:t>
            </a:r>
            <a:r>
              <a:rPr lang="el-GR" altLang="ja-JP" b="1" dirty="0"/>
              <a:t>θ</a:t>
            </a:r>
            <a:r>
              <a:rPr lang="en-US" altLang="ja-JP" b="1" baseline="-25000" dirty="0"/>
              <a:t>13</a:t>
            </a:r>
            <a:r>
              <a:rPr lang="en-US" altLang="ja-JP" b="1" dirty="0"/>
              <a:t>= </a:t>
            </a:r>
            <a:r>
              <a:rPr lang="en-US" altLang="ja-JP" b="1" dirty="0" smtClean="0"/>
              <a:t>0.097 </a:t>
            </a:r>
            <a:r>
              <a:rPr lang="en-US" altLang="ja-JP" b="1" dirty="0"/>
              <a:t>±</a:t>
            </a:r>
            <a:r>
              <a:rPr lang="en-US" altLang="ja-JP" b="1" dirty="0" smtClean="0"/>
              <a:t>0.034(</a:t>
            </a:r>
            <a:r>
              <a:rPr lang="en-US" altLang="ja-JP" b="1" dirty="0"/>
              <a:t>stat) ±</a:t>
            </a:r>
            <a:r>
              <a:rPr lang="en-US" altLang="ja-JP" b="1" dirty="0" smtClean="0"/>
              <a:t>0.034(</a:t>
            </a:r>
            <a:r>
              <a:rPr lang="en-US" altLang="ja-JP" b="1" dirty="0" err="1"/>
              <a:t>syst</a:t>
            </a:r>
            <a:r>
              <a:rPr lang="en-US" altLang="ja-JP" b="1" dirty="0"/>
              <a:t>)</a:t>
            </a:r>
            <a:endParaRPr lang="ja-JP" altLang="en-US" dirty="0"/>
          </a:p>
        </p:txBody>
      </p:sp>
      <p:sp>
        <p:nvSpPr>
          <p:cNvPr id="12" name="スマイル 11"/>
          <p:cNvSpPr/>
          <p:nvPr/>
        </p:nvSpPr>
        <p:spPr>
          <a:xfrm>
            <a:off x="7836897" y="1569354"/>
            <a:ext cx="446188" cy="411909"/>
          </a:xfrm>
          <a:prstGeom prst="smileyFac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スマイル 12"/>
          <p:cNvSpPr/>
          <p:nvPr/>
        </p:nvSpPr>
        <p:spPr>
          <a:xfrm>
            <a:off x="7836897" y="2322710"/>
            <a:ext cx="446188" cy="411909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934586" y="4130533"/>
            <a:ext cx="520941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700" i="1" dirty="0" smtClean="0"/>
              <a:t>using the same data sample, but different events</a:t>
            </a:r>
            <a:endParaRPr kumimoji="1" lang="ja-JP" altLang="en-US" sz="1700" i="1" dirty="0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6283541" y="1748964"/>
            <a:ext cx="29194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6291108" y="2575368"/>
            <a:ext cx="29194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724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12931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Double </a:t>
            </a:r>
            <a:r>
              <a:rPr lang="en-US" altLang="ja-JP" dirty="0" err="1" smtClean="0"/>
              <a:t>Chooz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/>
              <a:t>Beyond </a:t>
            </a:r>
            <a:r>
              <a:rPr lang="en-US" altLang="ja-JP" dirty="0" smtClean="0">
                <a:latin typeface="Symbol" charset="2"/>
                <a:cs typeface="Symbol" charset="2"/>
              </a:rPr>
              <a:t>q</a:t>
            </a:r>
            <a:r>
              <a:rPr lang="en-US" altLang="ja-JP" baseline="-25000" dirty="0" smtClean="0"/>
              <a:t>13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7179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57199" y="228870"/>
            <a:ext cx="8443685" cy="498475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dirty="0" smtClean="0"/>
              <a:t>Double </a:t>
            </a:r>
            <a:r>
              <a:rPr kumimoji="1" lang="en-US" altLang="ja-JP" dirty="0" err="1" smtClean="0"/>
              <a:t>Chooz</a:t>
            </a:r>
            <a:r>
              <a:rPr kumimoji="1" lang="en-US" altLang="ja-JP" dirty="0" smtClean="0"/>
              <a:t> Beyond 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q</a:t>
            </a:r>
            <a:r>
              <a:rPr kumimoji="1" lang="en-US" altLang="ja-JP" baseline="-25000" dirty="0" smtClean="0"/>
              <a:t>13</a:t>
            </a:r>
            <a:br>
              <a:rPr kumimoji="1" lang="en-US" altLang="ja-JP" baseline="-25000" dirty="0" smtClean="0"/>
            </a:br>
            <a:r>
              <a:rPr lang="en-US" altLang="ja-JP" sz="3300" dirty="0"/>
              <a:t>	</a:t>
            </a:r>
            <a:r>
              <a:rPr lang="en-US" altLang="ja-JP" sz="3300" dirty="0" smtClean="0"/>
              <a:t>Constrain to </a:t>
            </a:r>
            <a:r>
              <a:rPr lang="en-US" altLang="ja-JP" sz="3300" dirty="0"/>
              <a:t>|</a:t>
            </a:r>
            <a:r>
              <a:rPr lang="en-US" altLang="ja-JP" sz="3300" dirty="0" smtClean="0">
                <a:latin typeface="Symbol" charset="2"/>
                <a:cs typeface="Symbol" charset="2"/>
              </a:rPr>
              <a:t>D</a:t>
            </a:r>
            <a:r>
              <a:rPr lang="en-US" altLang="ja-JP" sz="3300" dirty="0" smtClean="0"/>
              <a:t>m</a:t>
            </a:r>
            <a:r>
              <a:rPr lang="en-US" altLang="ja-JP" sz="3300" baseline="30000" dirty="0"/>
              <a:t>2</a:t>
            </a:r>
            <a:r>
              <a:rPr lang="en-US" altLang="ja-JP" sz="3300" baseline="-25000" dirty="0" smtClean="0"/>
              <a:t>31</a:t>
            </a:r>
            <a:r>
              <a:rPr lang="en-US" altLang="ja-JP" sz="3300" dirty="0" smtClean="0"/>
              <a:t>|</a:t>
            </a:r>
            <a:endParaRPr kumimoji="1" lang="ja-JP" altLang="en-US" sz="3300" dirty="0">
              <a:latin typeface="Symbol" charset="2"/>
              <a:cs typeface="Symbol" charset="2"/>
            </a:endParaRPr>
          </a:p>
        </p:txBody>
      </p:sp>
      <p:sp>
        <p:nvSpPr>
          <p:cNvPr id="6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E7E2761-FA7E-A347-AE75-2D532696A2FB}" type="slidenum">
              <a:rPr kumimoji="1" lang="ja-JP" altLang="en-US" smtClean="0"/>
              <a:pPr/>
              <a:t>32</a:t>
            </a:fld>
            <a:endParaRPr kumimoji="1" lang="ja-JP" altLang="en-US" dirty="0"/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274320" y="1120111"/>
            <a:ext cx="8869680" cy="48411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kumimoji="1"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0" lvl="1" indent="-279400"/>
            <a:r>
              <a:rPr lang="en-US" altLang="ja-JP" sz="2400" dirty="0" smtClean="0"/>
              <a:t>Are the reactors experiments really measuring </a:t>
            </a:r>
            <a:r>
              <a:rPr lang="en-US" altLang="ja-JP" sz="2400" dirty="0" smtClean="0">
                <a:latin typeface="Symbol" charset="2"/>
                <a:cs typeface="Symbol" charset="2"/>
              </a:rPr>
              <a:t>q</a:t>
            </a:r>
            <a:r>
              <a:rPr lang="en-US" altLang="ja-JP" sz="2400" baseline="-25000" dirty="0" smtClean="0"/>
              <a:t>13</a:t>
            </a:r>
            <a:r>
              <a:rPr lang="en-US" altLang="ja-JP" sz="2400" dirty="0" smtClean="0"/>
              <a:t>?</a:t>
            </a:r>
          </a:p>
          <a:p>
            <a:pPr marL="725487" lvl="3" indent="-279400"/>
            <a:r>
              <a:rPr lang="en-US" altLang="ja-JP" sz="2000" dirty="0"/>
              <a:t>Reactors experiments are </a:t>
            </a:r>
            <a:r>
              <a:rPr lang="en-US" altLang="ja-JP" sz="2000" dirty="0" smtClean="0"/>
              <a:t>using </a:t>
            </a:r>
            <a:r>
              <a:rPr lang="en-US" altLang="ja-JP" sz="2000" dirty="0" smtClean="0">
                <a:latin typeface="Symbol" charset="2"/>
                <a:cs typeface="Symbol" charset="2"/>
              </a:rPr>
              <a:t>D</a:t>
            </a:r>
            <a:r>
              <a:rPr lang="en-US" altLang="ja-JP" sz="2000" dirty="0" smtClean="0"/>
              <a:t>m</a:t>
            </a:r>
            <a:r>
              <a:rPr lang="en-US" altLang="ja-JP" sz="2000" baseline="30000" dirty="0" smtClean="0"/>
              <a:t>2</a:t>
            </a:r>
            <a:r>
              <a:rPr lang="en-US" altLang="ja-JP" sz="2000" baseline="-25000" dirty="0" smtClean="0"/>
              <a:t>32</a:t>
            </a:r>
            <a:r>
              <a:rPr lang="en-US" altLang="ja-JP" sz="2000" dirty="0" smtClean="0"/>
              <a:t> </a:t>
            </a:r>
            <a:r>
              <a:rPr lang="en-US" altLang="ja-JP" sz="2000" dirty="0"/>
              <a:t>in their analysis</a:t>
            </a:r>
            <a:r>
              <a:rPr lang="en-US" altLang="ja-JP" sz="2000" dirty="0" smtClean="0"/>
              <a:t>.	</a:t>
            </a:r>
          </a:p>
          <a:p>
            <a:pPr marL="381000" lvl="1" indent="-279400"/>
            <a:r>
              <a:rPr lang="en-US" altLang="ja-JP" sz="2400" dirty="0" smtClean="0"/>
              <a:t>Is it correct to say </a:t>
            </a:r>
            <a:r>
              <a:rPr lang="en-US" altLang="ja-JP" sz="2400" dirty="0" smtClean="0">
                <a:latin typeface="Symbol" charset="2"/>
                <a:cs typeface="Symbol" charset="2"/>
              </a:rPr>
              <a:t>D</a:t>
            </a:r>
            <a:r>
              <a:rPr lang="en-US" altLang="ja-JP" sz="2400" dirty="0" smtClean="0"/>
              <a:t>m</a:t>
            </a:r>
            <a:r>
              <a:rPr lang="en-US" altLang="ja-JP" sz="2400" baseline="30000" dirty="0" smtClean="0"/>
              <a:t>2</a:t>
            </a:r>
            <a:r>
              <a:rPr lang="en-US" altLang="ja-JP" sz="2400" baseline="-25000" dirty="0" smtClean="0"/>
              <a:t>31 </a:t>
            </a:r>
            <a:r>
              <a:rPr lang="en-US" altLang="ja-JP" sz="2400" dirty="0" smtClean="0"/>
              <a:t>~ </a:t>
            </a:r>
            <a:r>
              <a:rPr lang="en-US" altLang="ja-JP" sz="2400" dirty="0" smtClean="0">
                <a:latin typeface="Symbol" charset="2"/>
                <a:cs typeface="Symbol" charset="2"/>
              </a:rPr>
              <a:t>D</a:t>
            </a:r>
            <a:r>
              <a:rPr lang="en-US" altLang="ja-JP" sz="2400" dirty="0" smtClean="0"/>
              <a:t>m</a:t>
            </a:r>
            <a:r>
              <a:rPr lang="en-US" altLang="ja-JP" sz="2400" baseline="30000" dirty="0" smtClean="0"/>
              <a:t>2</a:t>
            </a:r>
            <a:r>
              <a:rPr lang="en-US" altLang="ja-JP" sz="2400" baseline="-25000" dirty="0" smtClean="0"/>
              <a:t>32</a:t>
            </a:r>
            <a:r>
              <a:rPr lang="en-US" altLang="ja-JP" sz="2400" dirty="0" smtClean="0"/>
              <a:t>?</a:t>
            </a:r>
            <a:endParaRPr lang="en-US" altLang="ja-JP" sz="2400" dirty="0"/>
          </a:p>
          <a:p>
            <a:pPr marL="381000" lvl="1" indent="-279400"/>
            <a:r>
              <a:rPr lang="en-US" altLang="ja-JP" sz="2400" dirty="0" smtClean="0"/>
              <a:t>Global fit of reactor neutrino data leads to:</a:t>
            </a:r>
          </a:p>
          <a:p>
            <a:pPr marL="725487" lvl="3" indent="-279400"/>
            <a:r>
              <a:rPr lang="en-US" altLang="ja-JP" sz="2000" dirty="0" smtClean="0"/>
              <a:t>(information from detectors at different base-lines)</a:t>
            </a:r>
          </a:p>
        </p:txBody>
      </p:sp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1011673"/>
              </p:ext>
            </p:extLst>
          </p:nvPr>
        </p:nvGraphicFramePr>
        <p:xfrm>
          <a:off x="3006630" y="3308349"/>
          <a:ext cx="2826919" cy="433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9" name="Equation" r:id="rId3" imgW="1563120" imgH="228240" progId="Equation.3">
                  <p:embed/>
                </p:oleObj>
              </mc:Choice>
              <mc:Fallback>
                <p:oleObj name="Equation" r:id="rId3" imgW="1563120" imgH="228240" progId="Equation.3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6630" y="3308349"/>
                        <a:ext cx="2826919" cy="43315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図 2" descr="best_fit_weightedV3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65" y="3879850"/>
            <a:ext cx="7200900" cy="24765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 rot="20632354">
            <a:off x="2450825" y="4794456"/>
            <a:ext cx="3616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Preliminary</a:t>
            </a:r>
            <a:endParaRPr kumimoji="1" lang="ja-JP" altLang="en-US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65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57199" y="228870"/>
            <a:ext cx="8443685" cy="498475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dirty="0" smtClean="0"/>
              <a:t>Double </a:t>
            </a:r>
            <a:r>
              <a:rPr kumimoji="1" lang="en-US" altLang="ja-JP" dirty="0" err="1" smtClean="0"/>
              <a:t>Chooz</a:t>
            </a:r>
            <a:r>
              <a:rPr kumimoji="1" lang="en-US" altLang="ja-JP" dirty="0" smtClean="0"/>
              <a:t> Beyond 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q</a:t>
            </a:r>
            <a:r>
              <a:rPr kumimoji="1" lang="en-US" altLang="ja-JP" baseline="-25000" dirty="0" smtClean="0"/>
              <a:t>13</a:t>
            </a:r>
            <a:br>
              <a:rPr kumimoji="1" lang="en-US" altLang="ja-JP" baseline="-25000" dirty="0" smtClean="0"/>
            </a:br>
            <a:r>
              <a:rPr lang="en-US" altLang="ja-JP" sz="3300" dirty="0"/>
              <a:t>	</a:t>
            </a:r>
            <a:r>
              <a:rPr lang="en-US" altLang="ja-JP" sz="3300" dirty="0" smtClean="0"/>
              <a:t>Neutrino Directionality </a:t>
            </a:r>
            <a:endParaRPr kumimoji="1" lang="ja-JP" altLang="en-US" sz="3300" dirty="0">
              <a:latin typeface="Symbol" charset="2"/>
              <a:cs typeface="Symbol" charset="2"/>
            </a:endParaRPr>
          </a:p>
        </p:txBody>
      </p:sp>
      <p:sp>
        <p:nvSpPr>
          <p:cNvPr id="6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E7E2761-FA7E-A347-AE75-2D532696A2FB}" type="slidenum">
              <a:rPr kumimoji="1" lang="ja-JP" altLang="en-US" smtClean="0"/>
              <a:pPr/>
              <a:t>33</a:t>
            </a:fld>
            <a:endParaRPr kumimoji="1" lang="ja-JP" altLang="en-US" dirty="0"/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274320" y="1120111"/>
            <a:ext cx="8869680" cy="48411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kumimoji="1"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0" lvl="1" indent="-279400"/>
            <a:r>
              <a:rPr lang="en-US" altLang="ja-JP" sz="2400" dirty="0" smtClean="0"/>
              <a:t>Detection of a neutrino source position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601680" y="1813356"/>
            <a:ext cx="4572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1600" lvl="1" indent="0" algn="ctr">
              <a:buNone/>
            </a:pPr>
            <a:r>
              <a:rPr lang="en-US" altLang="ja-JP" sz="1600" dirty="0"/>
              <a:t>Neutrino Displacement vector (delayed – prompt vertices)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4572000" y="181335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1600" lvl="1" indent="0" algn="ctr">
              <a:buNone/>
            </a:pPr>
            <a:r>
              <a:rPr lang="en-US" altLang="ja-JP" sz="1600" dirty="0"/>
              <a:t>Reactor-Detector </a:t>
            </a:r>
            <a:r>
              <a:rPr lang="en-US" altLang="ja-JP" sz="1600" dirty="0" smtClean="0"/>
              <a:t>Vector</a:t>
            </a:r>
            <a:r>
              <a:rPr lang="en-US" altLang="ja-JP" sz="2400" dirty="0"/>
              <a:t>	</a:t>
            </a:r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3187877"/>
              </p:ext>
            </p:extLst>
          </p:nvPr>
        </p:nvGraphicFramePr>
        <p:xfrm>
          <a:off x="3589419" y="2540908"/>
          <a:ext cx="1965162" cy="462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8" name="Equation" r:id="rId3" imgW="1069560" imgH="237600" progId="Equation.3">
                  <p:embed/>
                </p:oleObj>
              </mc:Choice>
              <mc:Fallback>
                <p:oleObj name="Equation" r:id="rId3" imgW="1069560" imgH="237600" progId="Equation.3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9419" y="2540908"/>
                        <a:ext cx="1965162" cy="4623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円/楕円 7"/>
          <p:cNvSpPr/>
          <p:nvPr/>
        </p:nvSpPr>
        <p:spPr>
          <a:xfrm>
            <a:off x="4572000" y="2540908"/>
            <a:ext cx="404716" cy="462391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5092662" y="2540908"/>
            <a:ext cx="404716" cy="462391"/>
          </a:xfrm>
          <a:prstGeom prst="ellipse">
            <a:avLst/>
          </a:prstGeom>
          <a:noFill/>
          <a:ln w="12700" cmpd="sng"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3981373" y="2275021"/>
            <a:ext cx="590627" cy="2658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H="1">
            <a:off x="5468993" y="2265188"/>
            <a:ext cx="708999" cy="265887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図 13" descr="Screen shot 2013-02-15 at 12.38.0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680" y="3475167"/>
            <a:ext cx="3589419" cy="2644490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>
          <a:xfrm>
            <a:off x="-283398" y="3475167"/>
            <a:ext cx="562240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17537" lvl="4" indent="0">
              <a:buNone/>
            </a:pPr>
            <a:r>
              <a:rPr lang="en-US" altLang="ja-JP" sz="2000" dirty="0" err="1"/>
              <a:t>cos</a:t>
            </a:r>
            <a:r>
              <a:rPr lang="en-US" altLang="ja-JP" sz="2000" dirty="0"/>
              <a:t>(</a:t>
            </a:r>
            <a:r>
              <a:rPr lang="en-US" altLang="ja-JP" sz="2000" dirty="0">
                <a:latin typeface="Symbol" charset="2"/>
                <a:cs typeface="Symbol" charset="2"/>
              </a:rPr>
              <a:t>q</a:t>
            </a:r>
            <a:r>
              <a:rPr lang="en-US" altLang="ja-JP" sz="2000" dirty="0"/>
              <a:t>) tends more towards +1 than -1</a:t>
            </a:r>
            <a:r>
              <a:rPr lang="en-US" altLang="ja-JP" sz="2000" dirty="0" smtClean="0"/>
              <a:t>:</a:t>
            </a:r>
          </a:p>
          <a:p>
            <a:pPr marL="617537" lvl="4" indent="0">
              <a:buNone/>
            </a:pPr>
            <a:endParaRPr lang="en-US" altLang="ja-JP" sz="2000" dirty="0"/>
          </a:p>
          <a:p>
            <a:pPr marL="617537" lvl="4" indent="0">
              <a:buNone/>
            </a:pPr>
            <a:endParaRPr lang="en-US" altLang="ja-JP" sz="2000" dirty="0" smtClean="0"/>
          </a:p>
          <a:p>
            <a:pPr marL="617537" lvl="4" indent="0">
              <a:buNone/>
            </a:pPr>
            <a:endParaRPr lang="en-US" altLang="ja-JP" sz="2000" dirty="0" smtClean="0"/>
          </a:p>
          <a:p>
            <a:pPr marL="617537" lvl="4" indent="0">
              <a:buNone/>
            </a:pPr>
            <a:r>
              <a:rPr lang="en-US" altLang="ja-JP" sz="2000" dirty="0" smtClean="0"/>
              <a:t>Neutrino candidate source located at:</a:t>
            </a:r>
          </a:p>
          <a:p>
            <a:pPr marL="617537" lvl="4" indent="0" algn="ctr">
              <a:buNone/>
            </a:pPr>
            <a:r>
              <a:rPr lang="en-US" altLang="ja-JP" sz="2000" b="1" dirty="0" smtClean="0">
                <a:solidFill>
                  <a:srgbClr val="FF0000"/>
                </a:solidFill>
              </a:rPr>
              <a:t>84</a:t>
            </a:r>
            <a:r>
              <a:rPr lang="en-US" altLang="ja-JP" sz="2000" b="1" baseline="30000" dirty="0" smtClean="0">
                <a:solidFill>
                  <a:srgbClr val="FF0000"/>
                </a:solidFill>
              </a:rPr>
              <a:t>o</a:t>
            </a:r>
            <a:r>
              <a:rPr lang="en-US" altLang="ja-JP" sz="2000" dirty="0" smtClean="0"/>
              <a:t> within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6</a:t>
            </a:r>
            <a:r>
              <a:rPr lang="en-US" altLang="ja-JP" sz="2000" b="1" baseline="30000" dirty="0" smtClean="0">
                <a:solidFill>
                  <a:srgbClr val="FF0000"/>
                </a:solidFill>
              </a:rPr>
              <a:t>o</a:t>
            </a:r>
            <a:r>
              <a:rPr lang="en-US" altLang="ja-JP" sz="2000" dirty="0" smtClean="0"/>
              <a:t> half-aperture cone</a:t>
            </a:r>
          </a:p>
          <a:p>
            <a:pPr marL="617537" lvl="4" indent="0" algn="ctr">
              <a:buNone/>
            </a:pPr>
            <a:endParaRPr lang="en-US" altLang="ja-JP" sz="2000" dirty="0"/>
          </a:p>
          <a:p>
            <a:pPr marL="617537" lvl="4" indent="0">
              <a:buNone/>
            </a:pPr>
            <a:r>
              <a:rPr lang="en-US" altLang="ja-JP" sz="2000" dirty="0" smtClean="0"/>
              <a:t>MC indicates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83</a:t>
            </a:r>
            <a:r>
              <a:rPr lang="en-US" altLang="ja-JP" sz="2000" b="1" baseline="30000" dirty="0" smtClean="0">
                <a:solidFill>
                  <a:srgbClr val="FF0000"/>
                </a:solidFill>
              </a:rPr>
              <a:t>o</a:t>
            </a:r>
            <a:r>
              <a:rPr lang="en-US" altLang="ja-JP" sz="2000" dirty="0" smtClean="0"/>
              <a:t> within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7</a:t>
            </a:r>
            <a:r>
              <a:rPr lang="en-US" altLang="ja-JP" sz="2000" b="1" baseline="30000" dirty="0" smtClean="0">
                <a:solidFill>
                  <a:srgbClr val="FF0000"/>
                </a:solidFill>
              </a:rPr>
              <a:t>o</a:t>
            </a:r>
            <a:endParaRPr lang="en-US" altLang="ja-JP" sz="2000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43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57199" y="228870"/>
            <a:ext cx="8443685" cy="498475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dirty="0" smtClean="0"/>
              <a:t>Double </a:t>
            </a:r>
            <a:r>
              <a:rPr kumimoji="1" lang="en-US" altLang="ja-JP" dirty="0" err="1" smtClean="0"/>
              <a:t>Chooz</a:t>
            </a:r>
            <a:r>
              <a:rPr kumimoji="1" lang="en-US" altLang="ja-JP" dirty="0" smtClean="0"/>
              <a:t> Beyond 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q</a:t>
            </a:r>
            <a:r>
              <a:rPr kumimoji="1" lang="en-US" altLang="ja-JP" baseline="-25000" dirty="0" smtClean="0"/>
              <a:t>13</a:t>
            </a:r>
            <a:br>
              <a:rPr kumimoji="1" lang="en-US" altLang="ja-JP" baseline="-25000" dirty="0" smtClean="0"/>
            </a:br>
            <a:r>
              <a:rPr lang="en-US" altLang="ja-JP" sz="3300" dirty="0"/>
              <a:t>	</a:t>
            </a:r>
            <a:r>
              <a:rPr lang="en-US" altLang="ja-JP" sz="3300" dirty="0" smtClean="0"/>
              <a:t>Lorentz Violation</a:t>
            </a:r>
            <a:endParaRPr kumimoji="1" lang="ja-JP" altLang="en-US" sz="3300" dirty="0">
              <a:latin typeface="Symbol" charset="2"/>
              <a:cs typeface="Symbol" charset="2"/>
            </a:endParaRPr>
          </a:p>
        </p:txBody>
      </p:sp>
      <p:sp>
        <p:nvSpPr>
          <p:cNvPr id="6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E7E2761-FA7E-A347-AE75-2D532696A2FB}" type="slidenum">
              <a:rPr kumimoji="1" lang="ja-JP" altLang="en-US" smtClean="0"/>
              <a:pPr/>
              <a:t>34</a:t>
            </a:fld>
            <a:endParaRPr kumimoji="1" lang="ja-JP" altLang="en-US" dirty="0"/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274320" y="1120111"/>
            <a:ext cx="8869680" cy="48411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kumimoji="1"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0" lvl="1" indent="-279400"/>
            <a:r>
              <a:rPr lang="en-US" altLang="ja-JP" sz="2200" dirty="0" smtClean="0"/>
              <a:t>Test if Lorentz invariance is violated at the Planck scale.</a:t>
            </a:r>
          </a:p>
          <a:p>
            <a:pPr marL="552450" lvl="2" indent="-279400"/>
            <a:r>
              <a:rPr lang="en-US" altLang="ja-JP" sz="2000" dirty="0" smtClean="0"/>
              <a:t>By natural interferometer of neutrino oscillation</a:t>
            </a:r>
            <a:endParaRPr lang="en-US" altLang="ja-JP" sz="2000" dirty="0"/>
          </a:p>
          <a:p>
            <a:pPr marL="552450" lvl="2" indent="-279400"/>
            <a:r>
              <a:rPr lang="en-US" altLang="ja-JP" sz="2000" dirty="0" smtClean="0"/>
              <a:t>Lorentz violation oscillation at electron to tau neutrino sector:</a:t>
            </a:r>
          </a:p>
          <a:p>
            <a:pPr marL="552450" lvl="2" indent="-279400"/>
            <a:endParaRPr lang="en-US" altLang="ja-JP" sz="2000" dirty="0"/>
          </a:p>
          <a:p>
            <a:pPr marL="552450" lvl="2" indent="-279400"/>
            <a:endParaRPr lang="en-US" altLang="ja-JP" sz="2000" dirty="0" smtClean="0"/>
          </a:p>
          <a:p>
            <a:pPr marL="552450" lvl="2" indent="-279400"/>
            <a:r>
              <a:rPr lang="en-US" altLang="ja-JP" sz="2000" dirty="0"/>
              <a:t>Lorentz violation oscillation at </a:t>
            </a:r>
            <a:r>
              <a:rPr lang="en-US" altLang="ja-JP" sz="2000" dirty="0" smtClean="0"/>
              <a:t>electron </a:t>
            </a:r>
            <a:r>
              <a:rPr lang="en-US" altLang="ja-JP" sz="2000" dirty="0"/>
              <a:t>to </a:t>
            </a:r>
            <a:r>
              <a:rPr lang="en-US" altLang="ja-JP" sz="2000" dirty="0" err="1" smtClean="0"/>
              <a:t>muon</a:t>
            </a:r>
            <a:r>
              <a:rPr lang="en-US" altLang="ja-JP" sz="2000" dirty="0" smtClean="0"/>
              <a:t> </a:t>
            </a:r>
            <a:r>
              <a:rPr lang="en-US" altLang="ja-JP" sz="2000" dirty="0"/>
              <a:t>neutrino sector</a:t>
            </a:r>
            <a:r>
              <a:rPr lang="en-US" altLang="ja-JP" sz="2000" dirty="0" smtClean="0"/>
              <a:t>:</a:t>
            </a:r>
            <a:endParaRPr lang="en-US" altLang="ja-JP" sz="2000" dirty="0"/>
          </a:p>
        </p:txBody>
      </p:sp>
      <p:pic>
        <p:nvPicPr>
          <p:cNvPr id="2" name="図 1" descr="Screen shot 2013-02-15 at 13.02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453" y="2238359"/>
            <a:ext cx="3294606" cy="945230"/>
          </a:xfrm>
          <a:prstGeom prst="rect">
            <a:avLst/>
          </a:prstGeom>
        </p:spPr>
      </p:pic>
      <p:pic>
        <p:nvPicPr>
          <p:cNvPr id="3" name="図 2" descr="Screen shot 2013-02-15 at 13.02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453" y="3393992"/>
            <a:ext cx="3294606" cy="895273"/>
          </a:xfrm>
          <a:prstGeom prst="rect">
            <a:avLst/>
          </a:prstGeom>
        </p:spPr>
      </p:pic>
      <p:pic>
        <p:nvPicPr>
          <p:cNvPr id="4" name="図 3" descr="Screen shot 2013-02-15 at 13.05.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663" y="4456690"/>
            <a:ext cx="4107221" cy="1990179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74320" y="4633977"/>
            <a:ext cx="43820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ja-JP" dirty="0" smtClean="0"/>
              <a:t>No modulation was observed and the first limits on 16 of the SME coefficients were set.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84375" y="569963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ja-JP" sz="1400" dirty="0"/>
              <a:t>First test of Lorentz violation with a reactor-based antineutrino </a:t>
            </a:r>
            <a:r>
              <a:rPr lang="en-US" altLang="ja-JP" sz="1400" dirty="0" smtClean="0"/>
              <a:t>experiment</a:t>
            </a:r>
          </a:p>
          <a:p>
            <a:pPr algn="ctr"/>
            <a:endParaRPr lang="en-US" altLang="ja-JP" sz="600" dirty="0" smtClean="0"/>
          </a:p>
          <a:p>
            <a:pPr algn="ctr"/>
            <a:r>
              <a:rPr lang="en-US" altLang="ja-JP" sz="1400" b="1" dirty="0" smtClean="0">
                <a:solidFill>
                  <a:schemeClr val="bg2">
                    <a:lumMod val="50000"/>
                  </a:schemeClr>
                </a:solidFill>
              </a:rPr>
              <a:t>Phys. Rev. D. 86. 112009</a:t>
            </a:r>
            <a:endParaRPr lang="ja-JP" altLang="en-US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80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457199" y="228870"/>
            <a:ext cx="8443685" cy="498475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dirty="0" smtClean="0"/>
              <a:t>Double </a:t>
            </a:r>
            <a:r>
              <a:rPr kumimoji="1" lang="en-US" altLang="ja-JP" dirty="0" err="1" smtClean="0"/>
              <a:t>Chooz</a:t>
            </a:r>
            <a:r>
              <a:rPr kumimoji="1" lang="en-US" altLang="ja-JP" dirty="0" smtClean="0"/>
              <a:t> Beyond 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q</a:t>
            </a:r>
            <a:r>
              <a:rPr kumimoji="1" lang="en-US" altLang="ja-JP" baseline="-25000" dirty="0" smtClean="0"/>
              <a:t>13</a:t>
            </a:r>
            <a:br>
              <a:rPr kumimoji="1" lang="en-US" altLang="ja-JP" baseline="-25000" dirty="0" smtClean="0"/>
            </a:br>
            <a:r>
              <a:rPr lang="en-US" altLang="ja-JP" sz="3300" dirty="0"/>
              <a:t>	</a:t>
            </a:r>
            <a:r>
              <a:rPr lang="en-US" altLang="ja-JP" sz="3300" dirty="0" smtClean="0"/>
              <a:t>Entertainment </a:t>
            </a:r>
            <a:endParaRPr kumimoji="1" lang="ja-JP" altLang="en-US" sz="3300" dirty="0">
              <a:latin typeface="Symbol" charset="2"/>
              <a:cs typeface="Symbol" charset="2"/>
            </a:endParaRPr>
          </a:p>
        </p:txBody>
      </p:sp>
      <p:pic>
        <p:nvPicPr>
          <p:cNvPr id="9" name="図 8" descr="393279_2918678845228_1036058213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99" y="1169984"/>
            <a:ext cx="7997067" cy="4584306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617798" y="5754290"/>
            <a:ext cx="79970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1" indent="-279400" algn="ctr"/>
            <a:r>
              <a:rPr lang="en-US" altLang="ja-JP" sz="2400" dirty="0" smtClean="0"/>
              <a:t>CBS Network Comedy “The Big Bang Theory”</a:t>
            </a:r>
          </a:p>
          <a:p>
            <a:pPr marL="381000" lvl="1" indent="-279400" algn="ctr"/>
            <a:r>
              <a:rPr lang="en-US" altLang="ja-JP" sz="2400" dirty="0" smtClean="0"/>
              <a:t>Season 5 – Episode 11, “The </a:t>
            </a:r>
            <a:r>
              <a:rPr lang="en-US" altLang="ja-JP" sz="2400" dirty="0" err="1" smtClean="0"/>
              <a:t>Speckerman</a:t>
            </a:r>
            <a:r>
              <a:rPr lang="en-US" altLang="ja-JP" sz="2400" dirty="0" smtClean="0"/>
              <a:t> Recurrence”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373448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57199" y="171660"/>
            <a:ext cx="8443685" cy="498475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dirty="0" smtClean="0"/>
              <a:t>Conclusion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6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E7E2761-FA7E-A347-AE75-2D532696A2FB}" type="slidenum">
              <a:rPr kumimoji="1" lang="ja-JP" altLang="en-US" smtClean="0"/>
              <a:pPr/>
              <a:t>36</a:t>
            </a:fld>
            <a:endParaRPr kumimoji="1" lang="ja-JP" altLang="en-US" dirty="0"/>
          </a:p>
        </p:txBody>
      </p:sp>
      <p:sp>
        <p:nvSpPr>
          <p:cNvPr id="7" name="コンテンツ プレースホルダー 2"/>
          <p:cNvSpPr>
            <a:spLocks noGrp="1"/>
          </p:cNvSpPr>
          <p:nvPr>
            <p:ph sz="quarter" idx="4294967295"/>
          </p:nvPr>
        </p:nvSpPr>
        <p:spPr>
          <a:xfrm>
            <a:off x="48844" y="1065356"/>
            <a:ext cx="8956024" cy="527871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371475" indent="-280988"/>
            <a:r>
              <a:rPr lang="en-US" altLang="ja-JP" sz="2800" dirty="0" smtClean="0"/>
              <a:t>Double </a:t>
            </a:r>
            <a:r>
              <a:rPr lang="en-US" altLang="ja-JP" sz="2800" dirty="0" err="1"/>
              <a:t>Chooz</a:t>
            </a:r>
            <a:r>
              <a:rPr lang="en-US" altLang="ja-JP" sz="2800" dirty="0"/>
              <a:t> updated </a:t>
            </a:r>
            <a:r>
              <a:rPr lang="en-US" altLang="ja-JP" sz="2800" dirty="0" smtClean="0"/>
              <a:t>results</a:t>
            </a:r>
          </a:p>
          <a:p>
            <a:pPr marL="544513" lvl="1" indent="-280988"/>
            <a:r>
              <a:rPr lang="en-US" altLang="ja-JP" sz="2400" dirty="0" smtClean="0"/>
              <a:t>Doubled statistics (4121 → 8249 neutrino candidates)</a:t>
            </a:r>
          </a:p>
          <a:p>
            <a:pPr marL="544513" lvl="1" indent="-280988"/>
            <a:r>
              <a:rPr lang="en-US" altLang="ja-JP" sz="2400" dirty="0" smtClean="0"/>
              <a:t>Improved analysis</a:t>
            </a:r>
          </a:p>
          <a:p>
            <a:pPr marL="944563" lvl="2" indent="-280988"/>
            <a:r>
              <a:rPr lang="en-US" altLang="ja-JP" sz="2000" dirty="0" smtClean="0"/>
              <a:t>Background Reduction</a:t>
            </a:r>
          </a:p>
          <a:p>
            <a:pPr marL="944563" lvl="2" indent="-280988"/>
            <a:r>
              <a:rPr lang="en-US" altLang="ja-JP" sz="2000" dirty="0" smtClean="0"/>
              <a:t>Systematic Uncertainties</a:t>
            </a:r>
          </a:p>
          <a:p>
            <a:pPr marL="663575" lvl="2" indent="0">
              <a:buNone/>
            </a:pPr>
            <a:endParaRPr lang="en-US" altLang="ja-JP" sz="1600" dirty="0" smtClean="0"/>
          </a:p>
          <a:p>
            <a:pPr marL="371475" indent="-280988"/>
            <a:r>
              <a:rPr lang="en-US" altLang="ja-JP" sz="2800" b="1" dirty="0" smtClean="0"/>
              <a:t>sin</a:t>
            </a:r>
            <a:r>
              <a:rPr lang="en-US" altLang="ja-JP" sz="2800" b="1" baseline="30000" dirty="0" smtClean="0"/>
              <a:t>2</a:t>
            </a:r>
            <a:r>
              <a:rPr lang="en-US" altLang="ja-JP" sz="2800" b="1" dirty="0" smtClean="0"/>
              <a:t>2</a:t>
            </a:r>
            <a:r>
              <a:rPr lang="el-GR" altLang="ja-JP" sz="2800" b="1" dirty="0" smtClean="0"/>
              <a:t>θ</a:t>
            </a:r>
            <a:r>
              <a:rPr lang="en-US" altLang="ja-JP" sz="2800" b="1" baseline="-25000" dirty="0" smtClean="0"/>
              <a:t>13</a:t>
            </a:r>
            <a:r>
              <a:rPr lang="en-US" altLang="ja-JP" sz="2800" b="1" dirty="0" smtClean="0"/>
              <a:t> </a:t>
            </a:r>
            <a:r>
              <a:rPr lang="en-US" altLang="ja-JP" sz="2800" b="1" dirty="0"/>
              <a:t>= 0.109 ±0.030(stat) ±0.025(</a:t>
            </a:r>
            <a:r>
              <a:rPr lang="en-US" altLang="ja-JP" sz="2800" b="1" dirty="0" err="1" smtClean="0"/>
              <a:t>syst</a:t>
            </a:r>
            <a:r>
              <a:rPr lang="en-US" altLang="ja-JP" sz="2800" b="1" dirty="0" smtClean="0"/>
              <a:t>)</a:t>
            </a:r>
          </a:p>
          <a:p>
            <a:pPr marL="90487" indent="0">
              <a:buNone/>
            </a:pPr>
            <a:endParaRPr lang="en-US" altLang="ja-JP" sz="2800" b="1" dirty="0"/>
          </a:p>
          <a:p>
            <a:pPr marL="371475" indent="-280988"/>
            <a:r>
              <a:rPr lang="en-US" altLang="ja-JP" sz="2800" dirty="0" smtClean="0"/>
              <a:t>sin</a:t>
            </a:r>
            <a:r>
              <a:rPr lang="en-US" altLang="ja-JP" sz="2800" baseline="30000" dirty="0" smtClean="0"/>
              <a:t>2</a:t>
            </a:r>
            <a:r>
              <a:rPr lang="en-US" altLang="ja-JP" sz="2800" dirty="0" smtClean="0"/>
              <a:t>2</a:t>
            </a:r>
            <a:r>
              <a:rPr lang="el-GR" altLang="ja-JP" sz="2800" dirty="0" smtClean="0"/>
              <a:t>θ</a:t>
            </a:r>
            <a:r>
              <a:rPr lang="en-US" altLang="ja-JP" sz="2800" baseline="-25000" dirty="0" smtClean="0"/>
              <a:t>13</a:t>
            </a:r>
            <a:r>
              <a:rPr lang="en-US" altLang="ja-JP" sz="2800" dirty="0" smtClean="0"/>
              <a:t> </a:t>
            </a:r>
            <a:r>
              <a:rPr lang="en-US" altLang="ja-JP" sz="2800" dirty="0"/>
              <a:t>= </a:t>
            </a:r>
            <a:r>
              <a:rPr lang="en-US" altLang="ja-JP" sz="2800" dirty="0" smtClean="0"/>
              <a:t>0 </a:t>
            </a:r>
            <a:r>
              <a:rPr lang="en-US" altLang="ja-JP" sz="2800" dirty="0"/>
              <a:t> </a:t>
            </a:r>
            <a:r>
              <a:rPr lang="en-US" altLang="ja-JP" sz="2800" dirty="0" smtClean="0"/>
              <a:t>is excluded at 99.8% </a:t>
            </a:r>
            <a:r>
              <a:rPr lang="en-US" altLang="ja-JP" sz="2800" dirty="0" smtClean="0">
                <a:solidFill>
                  <a:srgbClr val="FF0000"/>
                </a:solidFill>
              </a:rPr>
              <a:t>(2.9</a:t>
            </a:r>
            <a:r>
              <a:rPr lang="el-GR" altLang="ja-JP" sz="2800" dirty="0" smtClean="0">
                <a:solidFill>
                  <a:srgbClr val="FF0000"/>
                </a:solidFill>
              </a:rPr>
              <a:t>σ</a:t>
            </a:r>
            <a:r>
              <a:rPr lang="en-US" altLang="ja-JP" sz="2800" dirty="0" smtClean="0">
                <a:solidFill>
                  <a:srgbClr val="FF0000"/>
                </a:solidFill>
              </a:rPr>
              <a:t>)</a:t>
            </a:r>
          </a:p>
          <a:p>
            <a:pPr marL="90487" indent="0">
              <a:buNone/>
            </a:pPr>
            <a:endParaRPr lang="en-US" altLang="ja-JP" sz="2800" dirty="0" smtClean="0">
              <a:solidFill>
                <a:srgbClr val="FF0000"/>
              </a:solidFill>
            </a:endParaRPr>
          </a:p>
          <a:p>
            <a:pPr marL="371475" indent="-280988"/>
            <a:r>
              <a:rPr lang="en-US" altLang="ja-JP" sz="2800" dirty="0" smtClean="0"/>
              <a:t>Near Detector is expected to start data taking on early 2014</a:t>
            </a:r>
            <a:endParaRPr lang="en-US" altLang="ja-JP" sz="28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18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2761-FA7E-A347-AE75-2D532696A2FB}" type="slidenum">
              <a:rPr kumimoji="1" lang="ja-JP" altLang="en-US" smtClean="0"/>
              <a:pPr/>
              <a:t>37</a:t>
            </a:fld>
            <a:endParaRPr kumimoji="1" lang="ja-JP" altLang="en-US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57199" y="171660"/>
            <a:ext cx="8443685" cy="498475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dirty="0" smtClean="0"/>
              <a:t>Back Up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4927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76225" y="2445"/>
            <a:ext cx="8591550" cy="912726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Reactor vs. neutrino beam</a:t>
            </a:r>
            <a:endParaRPr kumimoji="1" lang="ja-JP" altLang="en-US" dirty="0"/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6528304"/>
              </p:ext>
            </p:extLst>
          </p:nvPr>
        </p:nvGraphicFramePr>
        <p:xfrm>
          <a:off x="875369" y="3915295"/>
          <a:ext cx="6553200" cy="2354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4" name="数式" r:id="rId3" imgW="5357520" imgH="1919880" progId="Equation.3">
                  <p:embed/>
                </p:oleObj>
              </mc:Choice>
              <mc:Fallback>
                <p:oleObj name="数式" r:id="rId3" imgW="5357520" imgH="1919880" progId="Equation.3">
                  <p:embed/>
                  <p:pic>
                    <p:nvPicPr>
                      <p:cNvPr id="0" name="Picture 1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5369" y="3915295"/>
                        <a:ext cx="6553200" cy="235426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2855737"/>
              </p:ext>
            </p:extLst>
          </p:nvPr>
        </p:nvGraphicFramePr>
        <p:xfrm>
          <a:off x="875985" y="5627902"/>
          <a:ext cx="1547813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5" name="数式" r:id="rId5" imgW="1197360" imgH="466200" progId="Equation.3">
                  <p:embed/>
                </p:oleObj>
              </mc:Choice>
              <mc:Fallback>
                <p:oleObj name="数式" r:id="rId5" imgW="1197360" imgH="466200" progId="Equation.3">
                  <p:embed/>
                  <p:pic>
                    <p:nvPicPr>
                      <p:cNvPr id="0" name="Picture 1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5985" y="5627902"/>
                        <a:ext cx="1547813" cy="6191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正方形/長方形 84"/>
          <p:cNvSpPr>
            <a:spLocks noChangeArrowheads="1"/>
          </p:cNvSpPr>
          <p:nvPr/>
        </p:nvSpPr>
        <p:spPr bwMode="auto">
          <a:xfrm>
            <a:off x="5095560" y="4018177"/>
            <a:ext cx="601663" cy="293688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" name="正方形/長方形 85"/>
          <p:cNvSpPr>
            <a:spLocks noChangeArrowheads="1"/>
          </p:cNvSpPr>
          <p:nvPr/>
        </p:nvSpPr>
        <p:spPr bwMode="auto">
          <a:xfrm>
            <a:off x="2830198" y="4018177"/>
            <a:ext cx="612775" cy="290513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" name="正方形/長方形 86"/>
          <p:cNvSpPr>
            <a:spLocks noChangeArrowheads="1"/>
          </p:cNvSpPr>
          <p:nvPr/>
        </p:nvSpPr>
        <p:spPr bwMode="auto">
          <a:xfrm>
            <a:off x="2876235" y="5226265"/>
            <a:ext cx="1192213" cy="293687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" name="正方形/長方形 87"/>
          <p:cNvSpPr>
            <a:spLocks noChangeArrowheads="1"/>
          </p:cNvSpPr>
          <p:nvPr/>
        </p:nvSpPr>
        <p:spPr bwMode="auto">
          <a:xfrm>
            <a:off x="3374710" y="5866027"/>
            <a:ext cx="1179513" cy="269875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" name="正方形/長方形 88"/>
          <p:cNvSpPr>
            <a:spLocks noChangeArrowheads="1"/>
          </p:cNvSpPr>
          <p:nvPr/>
        </p:nvSpPr>
        <p:spPr bwMode="auto">
          <a:xfrm>
            <a:off x="5478148" y="4621427"/>
            <a:ext cx="363537" cy="300038"/>
          </a:xfrm>
          <a:prstGeom prst="rect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" name="正方形/長方形 89"/>
          <p:cNvSpPr>
            <a:spLocks noChangeArrowheads="1"/>
          </p:cNvSpPr>
          <p:nvPr/>
        </p:nvSpPr>
        <p:spPr bwMode="auto">
          <a:xfrm>
            <a:off x="3147698" y="4615077"/>
            <a:ext cx="384175" cy="301625"/>
          </a:xfrm>
          <a:prstGeom prst="rect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>
              <a:solidFill>
                <a:srgbClr val="0000FF"/>
              </a:solidFill>
            </a:endParaRPr>
          </a:p>
        </p:txBody>
      </p:sp>
      <p:sp>
        <p:nvSpPr>
          <p:cNvPr id="14" name="正方形/長方形 93"/>
          <p:cNvSpPr>
            <a:spLocks noChangeArrowheads="1"/>
          </p:cNvSpPr>
          <p:nvPr/>
        </p:nvSpPr>
        <p:spPr bwMode="auto">
          <a:xfrm>
            <a:off x="2984185" y="4635715"/>
            <a:ext cx="163513" cy="276225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5" name="正方形/長方形 94"/>
          <p:cNvSpPr>
            <a:spLocks noChangeArrowheads="1"/>
          </p:cNvSpPr>
          <p:nvPr/>
        </p:nvSpPr>
        <p:spPr bwMode="auto">
          <a:xfrm>
            <a:off x="5314635" y="4632540"/>
            <a:ext cx="163513" cy="276225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6" name="正方形/長方形 95"/>
          <p:cNvSpPr>
            <a:spLocks noChangeArrowheads="1"/>
          </p:cNvSpPr>
          <p:nvPr/>
        </p:nvSpPr>
        <p:spPr bwMode="auto">
          <a:xfrm>
            <a:off x="3444560" y="4016590"/>
            <a:ext cx="195263" cy="303212"/>
          </a:xfrm>
          <a:prstGeom prst="rect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" name="正方形/長方形 96"/>
          <p:cNvSpPr>
            <a:spLocks noChangeArrowheads="1"/>
          </p:cNvSpPr>
          <p:nvPr/>
        </p:nvSpPr>
        <p:spPr bwMode="auto">
          <a:xfrm>
            <a:off x="5695635" y="4013415"/>
            <a:ext cx="204788" cy="303212"/>
          </a:xfrm>
          <a:prstGeom prst="rect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8" name="正方形/長方形 97"/>
          <p:cNvSpPr>
            <a:spLocks noChangeArrowheads="1"/>
          </p:cNvSpPr>
          <p:nvPr/>
        </p:nvSpPr>
        <p:spPr bwMode="auto">
          <a:xfrm>
            <a:off x="4065273" y="5229440"/>
            <a:ext cx="193675" cy="303212"/>
          </a:xfrm>
          <a:prstGeom prst="rect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9" name="正方形/長方形 98"/>
          <p:cNvSpPr>
            <a:spLocks noChangeArrowheads="1"/>
          </p:cNvSpPr>
          <p:nvPr/>
        </p:nvSpPr>
        <p:spPr bwMode="auto">
          <a:xfrm>
            <a:off x="4558985" y="5864440"/>
            <a:ext cx="220663" cy="284162"/>
          </a:xfrm>
          <a:prstGeom prst="rect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0" name="正方形/長方形 100"/>
          <p:cNvSpPr>
            <a:spLocks noChangeArrowheads="1"/>
          </p:cNvSpPr>
          <p:nvPr/>
        </p:nvSpPr>
        <p:spPr bwMode="auto">
          <a:xfrm>
            <a:off x="4401823" y="5391365"/>
            <a:ext cx="431800" cy="249237"/>
          </a:xfrm>
          <a:prstGeom prst="rect">
            <a:avLst/>
          </a:prstGeom>
          <a:noFill/>
          <a:ln w="19050">
            <a:solidFill>
              <a:srgbClr val="E314B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1" name="正方形/長方形 101"/>
          <p:cNvSpPr>
            <a:spLocks noChangeArrowheads="1"/>
          </p:cNvSpPr>
          <p:nvPr/>
        </p:nvSpPr>
        <p:spPr bwMode="auto">
          <a:xfrm>
            <a:off x="4449448" y="4492840"/>
            <a:ext cx="376237" cy="287337"/>
          </a:xfrm>
          <a:prstGeom prst="rect">
            <a:avLst/>
          </a:prstGeom>
          <a:noFill/>
          <a:ln w="19050">
            <a:solidFill>
              <a:srgbClr val="E314B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" name="正方形/長方形 102"/>
          <p:cNvSpPr>
            <a:spLocks noChangeArrowheads="1"/>
          </p:cNvSpPr>
          <p:nvPr/>
        </p:nvSpPr>
        <p:spPr bwMode="auto">
          <a:xfrm>
            <a:off x="6854510" y="3932452"/>
            <a:ext cx="371475" cy="260350"/>
          </a:xfrm>
          <a:prstGeom prst="rect">
            <a:avLst/>
          </a:prstGeom>
          <a:noFill/>
          <a:ln w="19050">
            <a:solidFill>
              <a:srgbClr val="E314B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3" name="正方形/長方形 100"/>
          <p:cNvSpPr>
            <a:spLocks noChangeArrowheads="1"/>
          </p:cNvSpPr>
          <p:nvPr/>
        </p:nvSpPr>
        <p:spPr bwMode="auto">
          <a:xfrm>
            <a:off x="5066985" y="5759665"/>
            <a:ext cx="376238" cy="228600"/>
          </a:xfrm>
          <a:prstGeom prst="rect">
            <a:avLst/>
          </a:prstGeom>
          <a:noFill/>
          <a:ln w="19050">
            <a:solidFill>
              <a:srgbClr val="E314B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29672" y="3484408"/>
            <a:ext cx="49167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en-US" altLang="ja-JP" sz="2200" dirty="0" err="1" smtClean="0">
                <a:solidFill>
                  <a:srgbClr val="0000FF"/>
                </a:solidFill>
              </a:rPr>
              <a:t>Muon</a:t>
            </a:r>
            <a:r>
              <a:rPr lang="en-US" altLang="ja-JP" sz="2200" dirty="0" smtClean="0">
                <a:solidFill>
                  <a:srgbClr val="0000FF"/>
                </a:solidFill>
              </a:rPr>
              <a:t> neutrino oscillation</a:t>
            </a:r>
            <a:r>
              <a:rPr kumimoji="1" lang="en-US" altLang="ja-JP" sz="2200" dirty="0" smtClean="0">
                <a:solidFill>
                  <a:srgbClr val="0000FF"/>
                </a:solidFill>
              </a:rPr>
              <a:t> probability</a:t>
            </a:r>
            <a:endParaRPr kumimoji="1" lang="ja-JP" altLang="en-US" sz="2200" dirty="0">
              <a:solidFill>
                <a:srgbClr val="0000FF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854510" y="2337455"/>
            <a:ext cx="18079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ja-JP" sz="2000" dirty="0" smtClean="0">
                <a:solidFill>
                  <a:srgbClr val="FF0000"/>
                </a:solidFill>
              </a:rPr>
              <a:t>θ</a:t>
            </a:r>
            <a:r>
              <a:rPr lang="en-US" altLang="ja-JP" sz="2000" baseline="-25000" dirty="0" smtClean="0">
                <a:solidFill>
                  <a:srgbClr val="FF0000"/>
                </a:solidFill>
              </a:rPr>
              <a:t>13</a:t>
            </a:r>
          </a:p>
          <a:p>
            <a:r>
              <a:rPr kumimoji="1" lang="en-US" altLang="ja-JP" sz="2000" dirty="0" smtClean="0">
                <a:solidFill>
                  <a:srgbClr val="0000FF"/>
                </a:solidFill>
              </a:rPr>
              <a:t>CP-violation</a:t>
            </a:r>
          </a:p>
          <a:p>
            <a:r>
              <a:rPr lang="en-US" altLang="ja-JP" sz="2000" dirty="0" smtClean="0">
                <a:solidFill>
                  <a:srgbClr val="E314B7"/>
                </a:solidFill>
              </a:rPr>
              <a:t>Mass hierarchy</a:t>
            </a:r>
          </a:p>
          <a:p>
            <a:r>
              <a:rPr kumimoji="1" lang="el-GR" altLang="ja-JP" sz="2000" dirty="0" smtClean="0">
                <a:solidFill>
                  <a:srgbClr val="008000"/>
                </a:solidFill>
              </a:rPr>
              <a:t>θ</a:t>
            </a:r>
            <a:r>
              <a:rPr kumimoji="1" lang="en-US" altLang="ja-JP" sz="2000" baseline="-25000" dirty="0" smtClean="0">
                <a:solidFill>
                  <a:srgbClr val="008000"/>
                </a:solidFill>
              </a:rPr>
              <a:t>23</a:t>
            </a:r>
            <a:r>
              <a:rPr kumimoji="1" lang="en-US" altLang="ja-JP" sz="2000" dirty="0" smtClean="0">
                <a:solidFill>
                  <a:srgbClr val="008000"/>
                </a:solidFill>
              </a:rPr>
              <a:t> </a:t>
            </a:r>
            <a:endParaRPr kumimoji="1" lang="ja-JP" altLang="en-US" sz="2000" dirty="0">
              <a:solidFill>
                <a:srgbClr val="008000"/>
              </a:solidFill>
            </a:endParaRPr>
          </a:p>
        </p:txBody>
      </p:sp>
      <p:graphicFrame>
        <p:nvGraphicFramePr>
          <p:cNvPr id="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7408542"/>
              </p:ext>
            </p:extLst>
          </p:nvPr>
        </p:nvGraphicFramePr>
        <p:xfrm>
          <a:off x="859908" y="2095519"/>
          <a:ext cx="3787775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6" name="数式" r:id="rId7" imgW="2349360" imgH="456840" progId="Equation.3">
                  <p:embed/>
                </p:oleObj>
              </mc:Choice>
              <mc:Fallback>
                <p:oleObj name="数式" r:id="rId7" imgW="2349360" imgH="456840" progId="Equation.3">
                  <p:embed/>
                  <p:pic>
                    <p:nvPicPr>
                      <p:cNvPr id="0" name="Picture 1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908" y="2095519"/>
                        <a:ext cx="3787775" cy="7540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正方形/長方形 82"/>
          <p:cNvSpPr>
            <a:spLocks noChangeArrowheads="1"/>
          </p:cNvSpPr>
          <p:nvPr/>
        </p:nvSpPr>
        <p:spPr bwMode="auto">
          <a:xfrm>
            <a:off x="2483813" y="2269272"/>
            <a:ext cx="838200" cy="358775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29672" y="1682141"/>
            <a:ext cx="48654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kumimoji="1" lang="en-US" altLang="ja-JP" sz="2200" dirty="0" smtClean="0">
                <a:solidFill>
                  <a:srgbClr val="0000FF"/>
                </a:solidFill>
              </a:rPr>
              <a:t>Reactor neutrino survival probability</a:t>
            </a:r>
            <a:endParaRPr kumimoji="1" lang="ja-JP" altLang="en-US" sz="2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42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74320" y="0"/>
            <a:ext cx="8591550" cy="766743"/>
          </a:xfrm>
        </p:spPr>
        <p:txBody>
          <a:bodyPr/>
          <a:lstStyle/>
          <a:p>
            <a:r>
              <a:rPr kumimoji="1" lang="en-US" altLang="ja-JP" dirty="0" smtClean="0"/>
              <a:t>Data sets</a:t>
            </a:r>
            <a:endParaRPr kumimoji="1" lang="ja-JP" altLang="en-US" dirty="0"/>
          </a:p>
        </p:txBody>
      </p:sp>
      <p:sp>
        <p:nvSpPr>
          <p:cNvPr id="6" name="コンテンツ プレースホルダー 2"/>
          <p:cNvSpPr>
            <a:spLocks noGrp="1"/>
          </p:cNvSpPr>
          <p:nvPr>
            <p:ph sz="quarter" idx="4294967295"/>
          </p:nvPr>
        </p:nvSpPr>
        <p:spPr>
          <a:xfrm>
            <a:off x="2156461" y="5854012"/>
            <a:ext cx="6391235" cy="88044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400" dirty="0" smtClean="0"/>
              <a:t>251.3 days from  April 2011 to March 2012</a:t>
            </a:r>
          </a:p>
          <a:p>
            <a:pPr marL="0" indent="0">
              <a:buNone/>
            </a:pPr>
            <a:r>
              <a:rPr lang="en-US" altLang="ja-JP" sz="2400" dirty="0" smtClean="0"/>
              <a:t>(101 days in previous analysis)</a:t>
            </a:r>
            <a:endParaRPr kumimoji="1" lang="ja-JP" altLang="en-US" sz="2400" dirty="0"/>
          </a:p>
        </p:txBody>
      </p:sp>
      <p:pic>
        <p:nvPicPr>
          <p:cNvPr id="7" name="図 6" descr="summary_masaki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470" y="893395"/>
            <a:ext cx="6761304" cy="4972599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691428" y="5887263"/>
            <a:ext cx="14650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spc="30" dirty="0">
                <a:solidFill>
                  <a:srgbClr val="48231E"/>
                </a:solidFill>
                <a:cs typeface="Tahoma" pitchFamily="34" charset="0"/>
              </a:rPr>
              <a:t>Run time: 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3092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8683" y="2877998"/>
            <a:ext cx="3722563" cy="3746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2138722"/>
              </p:ext>
            </p:extLst>
          </p:nvPr>
        </p:nvGraphicFramePr>
        <p:xfrm>
          <a:off x="448683" y="6132828"/>
          <a:ext cx="2395261" cy="491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name="数式" r:id="rId4" imgW="978120" imgH="191880" progId="Equation.3">
                  <p:embed/>
                </p:oleObj>
              </mc:Choice>
              <mc:Fallback>
                <p:oleObj name="数式" r:id="rId4" imgW="978120" imgH="191880" progId="Equation.3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683" y="6132828"/>
                        <a:ext cx="2395261" cy="49133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テキスト ボックス 31"/>
          <p:cNvSpPr txBox="1"/>
          <p:nvPr/>
        </p:nvSpPr>
        <p:spPr>
          <a:xfrm>
            <a:off x="4516703" y="2885646"/>
            <a:ext cx="4627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00FF"/>
                </a:solidFill>
              </a:rPr>
              <a:t>Prompt signal:</a:t>
            </a:r>
            <a:endParaRPr lang="en-US" altLang="ja-JP" sz="2400" dirty="0" smtClean="0">
              <a:solidFill>
                <a:srgbClr val="0000FF"/>
              </a:solidFill>
            </a:endParaRPr>
          </a:p>
          <a:p>
            <a:r>
              <a:rPr lang="en-US" altLang="ja-JP" sz="2400" dirty="0"/>
              <a:t>	</a:t>
            </a:r>
            <a:r>
              <a:rPr lang="en-US" altLang="ja-JP" sz="2400" dirty="0" smtClean="0"/>
              <a:t>positron + annihilation</a:t>
            </a:r>
            <a:r>
              <a:rPr lang="ja-JP" altLang="en-US" sz="2400" dirty="0" smtClean="0"/>
              <a:t>　</a:t>
            </a:r>
            <a:r>
              <a:rPr lang="en-US" altLang="ja-JP" sz="2400" dirty="0" smtClean="0">
                <a:latin typeface="Symbol" pitchFamily="18" charset="2"/>
              </a:rPr>
              <a:t>g</a:t>
            </a:r>
            <a:r>
              <a:rPr lang="en-US" altLang="ja-JP" sz="2400" dirty="0" smtClean="0"/>
              <a:t>’s:</a:t>
            </a:r>
            <a:br>
              <a:rPr lang="en-US" altLang="ja-JP" sz="2400" dirty="0" smtClean="0"/>
            </a:br>
            <a:r>
              <a:rPr lang="en-US" altLang="ja-JP" sz="2400" dirty="0" smtClean="0"/>
              <a:t>	</a:t>
            </a:r>
            <a:r>
              <a:rPr lang="en-US" altLang="ja-JP" sz="2400" dirty="0" smtClean="0">
                <a:solidFill>
                  <a:srgbClr val="FF0000"/>
                </a:solidFill>
              </a:rPr>
              <a:t>1 ~ 8 MeV</a:t>
            </a:r>
            <a:endParaRPr lang="en-US" altLang="ja-JP" sz="2400" dirty="0" smtClean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516703" y="4215657"/>
            <a:ext cx="4627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rgbClr val="0000FF"/>
                </a:solidFill>
              </a:rPr>
              <a:t>Delayed signal:</a:t>
            </a:r>
          </a:p>
          <a:p>
            <a:r>
              <a:rPr lang="en-US" altLang="ja-JP" sz="2400" dirty="0" smtClean="0"/>
              <a:t>	</a:t>
            </a:r>
            <a:r>
              <a:rPr lang="en-US" altLang="ja-JP" sz="2400" dirty="0" smtClean="0">
                <a:latin typeface="Symbol" pitchFamily="18" charset="2"/>
              </a:rPr>
              <a:t>g</a:t>
            </a:r>
            <a:r>
              <a:rPr lang="en-US" altLang="ja-JP" sz="2400" dirty="0" smtClean="0"/>
              <a:t>’s from neutron capture</a:t>
            </a:r>
          </a:p>
          <a:p>
            <a:r>
              <a:rPr lang="en-US" altLang="ja-JP" sz="2400" dirty="0"/>
              <a:t>	</a:t>
            </a:r>
            <a:r>
              <a:rPr lang="en-US" altLang="ja-JP" sz="2400" dirty="0" smtClean="0"/>
              <a:t>on </a:t>
            </a:r>
            <a:r>
              <a:rPr lang="en-US" altLang="ja-JP" sz="2400" dirty="0" err="1" smtClean="0"/>
              <a:t>Gd</a:t>
            </a:r>
            <a:r>
              <a:rPr lang="en-US" altLang="ja-JP" sz="2400" dirty="0" smtClean="0"/>
              <a:t>: </a:t>
            </a:r>
            <a:r>
              <a:rPr lang="en-US" altLang="ja-JP" sz="2400" dirty="0" smtClean="0">
                <a:solidFill>
                  <a:srgbClr val="FF0000"/>
                </a:solidFill>
              </a:rPr>
              <a:t>8 </a:t>
            </a:r>
            <a:r>
              <a:rPr lang="en-US" altLang="ja-JP" sz="2400" dirty="0" err="1" smtClean="0">
                <a:solidFill>
                  <a:srgbClr val="FF0000"/>
                </a:solidFill>
              </a:rPr>
              <a:t>MeV</a:t>
            </a:r>
            <a:endParaRPr lang="en-US" altLang="ja-JP" sz="2400" dirty="0" smtClean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516704" y="5635929"/>
            <a:ext cx="2599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0000FF"/>
                </a:solidFill>
              </a:rPr>
              <a:t>Time interval:</a:t>
            </a:r>
          </a:p>
          <a:p>
            <a:r>
              <a:rPr lang="en-US" altLang="ja-JP" sz="2400" dirty="0"/>
              <a:t>	</a:t>
            </a:r>
            <a:r>
              <a:rPr lang="el-GR" altLang="ja-JP" sz="2400" dirty="0" smtClean="0"/>
              <a:t>Δ</a:t>
            </a:r>
            <a:r>
              <a:rPr lang="en-US" altLang="ja-JP" sz="2400" dirty="0" smtClean="0"/>
              <a:t>t ~ </a:t>
            </a:r>
            <a:r>
              <a:rPr lang="en-US" altLang="ja-JP" sz="2400" dirty="0" smtClean="0">
                <a:solidFill>
                  <a:srgbClr val="FF0000"/>
                </a:solidFill>
              </a:rPr>
              <a:t>30 </a:t>
            </a:r>
            <a:r>
              <a:rPr lang="el-GR" altLang="ja-JP" sz="2400" dirty="0" smtClean="0">
                <a:solidFill>
                  <a:srgbClr val="FF0000"/>
                </a:solidFill>
              </a:rPr>
              <a:t>μ</a:t>
            </a:r>
            <a:r>
              <a:rPr lang="en-US" altLang="ja-JP" sz="2400" dirty="0" smtClean="0">
                <a:solidFill>
                  <a:srgbClr val="FF0000"/>
                </a:solidFill>
              </a:rPr>
              <a:t>sec</a:t>
            </a:r>
            <a:endParaRPr lang="en-US" altLang="ja-JP" sz="2400" dirty="0">
              <a:solidFill>
                <a:srgbClr val="FF0000"/>
              </a:solidFill>
            </a:endParaRPr>
          </a:p>
        </p:txBody>
      </p:sp>
      <p:sp>
        <p:nvSpPr>
          <p:cNvPr id="35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E7E2761-FA7E-A347-AE75-2D532696A2FB}" type="slidenum">
              <a:rPr kumimoji="1" lang="ja-JP" altLang="en-US" smtClean="0"/>
              <a:pPr/>
              <a:t>4</a:t>
            </a:fld>
            <a:endParaRPr kumimoji="1" lang="ja-JP" altLang="en-US" dirty="0"/>
          </a:p>
        </p:txBody>
      </p:sp>
      <p:sp>
        <p:nvSpPr>
          <p:cNvPr id="38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88514"/>
            <a:ext cx="8229600" cy="4525963"/>
          </a:xfrm>
        </p:spPr>
        <p:txBody>
          <a:bodyPr>
            <a:normAutofit/>
          </a:bodyPr>
          <a:lstStyle/>
          <a:p>
            <a:r>
              <a:rPr kumimoji="1" lang="en-US" altLang="ja-JP" sz="2200" dirty="0" smtClean="0"/>
              <a:t>Reactor is a free and rich electron antineutrino source</a:t>
            </a:r>
          </a:p>
          <a:p>
            <a:r>
              <a:rPr lang="en-US" altLang="ja-JP" sz="2200" dirty="0" smtClean="0"/>
              <a:t>Direct measurement of </a:t>
            </a:r>
            <a:r>
              <a:rPr lang="en-US" altLang="ja-JP" sz="2200" dirty="0" smtClean="0">
                <a:latin typeface="Symbol" charset="2"/>
                <a:cs typeface="Symbol" charset="2"/>
              </a:rPr>
              <a:t>q</a:t>
            </a:r>
            <a:r>
              <a:rPr lang="en-US" altLang="ja-JP" sz="2200" baseline="-25000" dirty="0" smtClean="0"/>
              <a:t>13</a:t>
            </a:r>
            <a:r>
              <a:rPr lang="en-US" altLang="ja-JP" sz="2200" dirty="0" smtClean="0"/>
              <a:t> with no parameter degeneracy</a:t>
            </a:r>
          </a:p>
          <a:p>
            <a:r>
              <a:rPr lang="en-US" altLang="ja-JP" sz="2200" dirty="0" smtClean="0"/>
              <a:t>Background is strongly suppressed by delayed coincidence</a:t>
            </a:r>
          </a:p>
        </p:txBody>
      </p:sp>
      <p:sp>
        <p:nvSpPr>
          <p:cNvPr id="40" name="タイトル 1"/>
          <p:cNvSpPr txBox="1">
            <a:spLocks/>
          </p:cNvSpPr>
          <p:nvPr/>
        </p:nvSpPr>
        <p:spPr>
          <a:xfrm>
            <a:off x="457200" y="171660"/>
            <a:ext cx="8229600" cy="498475"/>
          </a:xfrm>
          <a:prstGeom prst="rect">
            <a:avLst/>
          </a:prstGeom>
        </p:spPr>
        <p:txBody>
          <a:bodyPr vert="horz" rtlCol="0" anchor="ctr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400" baseline="0">
                <a:gradFill flip="none" rotWithShape="1">
                  <a:gsLst>
                    <a:gs pos="60000">
                      <a:schemeClr val="tx2"/>
                    </a:gs>
                    <a:gs pos="100000">
                      <a:schemeClr val="tx2">
                        <a:tint val="2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127000" algn="tl" rotWithShape="0">
                    <a:schemeClr val="bg1"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dirty="0"/>
              <a:t>Reactor Neutrinos and </a:t>
            </a:r>
            <a:r>
              <a:rPr lang="en-US" altLang="ja-JP" sz="4000" dirty="0">
                <a:latin typeface="Symbol" charset="2"/>
                <a:cs typeface="Symbol" charset="2"/>
              </a:rPr>
              <a:t>q</a:t>
            </a:r>
            <a:r>
              <a:rPr lang="en-US" altLang="ja-JP" sz="4000" baseline="-25000" dirty="0"/>
              <a:t>13</a:t>
            </a:r>
            <a:endParaRPr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94163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run23981_Gd_DataMC_range0_12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213" y="955861"/>
            <a:ext cx="3592787" cy="2436488"/>
          </a:xfrm>
          <a:prstGeom prst="rect">
            <a:avLst/>
          </a:prstGeom>
        </p:spPr>
      </p:pic>
      <p:pic>
        <p:nvPicPr>
          <p:cNvPr id="6" name="図 5" descr="run25079_Gd_DataMC_range0_12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274" y="3667312"/>
            <a:ext cx="3575726" cy="2424918"/>
          </a:xfrm>
          <a:prstGeom prst="rect">
            <a:avLst/>
          </a:prstGeom>
        </p:spPr>
      </p:pic>
      <p:pic>
        <p:nvPicPr>
          <p:cNvPr id="7" name="図 6" descr="run25079_H_DataMC_range0_4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312"/>
            <a:ext cx="3575727" cy="2424918"/>
          </a:xfrm>
          <a:prstGeom prst="rect">
            <a:avLst/>
          </a:prstGeom>
        </p:spPr>
      </p:pic>
      <p:pic>
        <p:nvPicPr>
          <p:cNvPr id="8" name="図 7" descr="run23981_H_DataMC_range0_4-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67432"/>
            <a:ext cx="3575726" cy="2424917"/>
          </a:xfrm>
          <a:prstGeom prst="rect">
            <a:avLst/>
          </a:prstGeom>
        </p:spPr>
      </p:pic>
      <p:grpSp>
        <p:nvGrpSpPr>
          <p:cNvPr id="9" name="図形グループ 8"/>
          <p:cNvGrpSpPr>
            <a:grpSpLocks noChangeAspect="1"/>
          </p:cNvGrpSpPr>
          <p:nvPr/>
        </p:nvGrpSpPr>
        <p:grpSpPr>
          <a:xfrm>
            <a:off x="3615567" y="2393272"/>
            <a:ext cx="1959840" cy="2778854"/>
            <a:chOff x="5687011" y="2109241"/>
            <a:chExt cx="3266291" cy="4631267"/>
          </a:xfrm>
        </p:grpSpPr>
        <p:grpSp>
          <p:nvGrpSpPr>
            <p:cNvPr id="10" name="Group 1037"/>
            <p:cNvGrpSpPr>
              <a:grpSpLocks noChangeAspect="1"/>
            </p:cNvGrpSpPr>
            <p:nvPr/>
          </p:nvGrpSpPr>
          <p:grpSpPr bwMode="auto">
            <a:xfrm>
              <a:off x="5687011" y="2109241"/>
              <a:ext cx="3266291" cy="4631267"/>
              <a:chOff x="1514" y="393"/>
              <a:chExt cx="2513" cy="3563"/>
            </a:xfrm>
          </p:grpSpPr>
          <p:pic>
            <p:nvPicPr>
              <p:cNvPr id="13" name="Picture 1033" descr="CaptureCalib01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514" y="393"/>
                <a:ext cx="2513" cy="35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Line 1034"/>
              <p:cNvSpPr>
                <a:spLocks noChangeAspect="1" noChangeShapeType="1"/>
              </p:cNvSpPr>
              <p:nvPr/>
            </p:nvSpPr>
            <p:spPr bwMode="auto">
              <a:xfrm>
                <a:off x="2761" y="882"/>
                <a:ext cx="0" cy="223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Freeform 1035"/>
              <p:cNvSpPr>
                <a:spLocks noChangeAspect="1"/>
              </p:cNvSpPr>
              <p:nvPr/>
            </p:nvSpPr>
            <p:spPr bwMode="auto">
              <a:xfrm>
                <a:off x="2804" y="1674"/>
                <a:ext cx="519" cy="1062"/>
              </a:xfrm>
              <a:custGeom>
                <a:avLst/>
                <a:gdLst>
                  <a:gd name="T0" fmla="*/ 5 w 520"/>
                  <a:gd name="T1" fmla="*/ 15 h 1062"/>
                  <a:gd name="T2" fmla="*/ 5 w 520"/>
                  <a:gd name="T3" fmla="*/ 273 h 1062"/>
                  <a:gd name="T4" fmla="*/ 5 w 520"/>
                  <a:gd name="T5" fmla="*/ 429 h 1062"/>
                  <a:gd name="T6" fmla="*/ 17 w 520"/>
                  <a:gd name="T7" fmla="*/ 582 h 1062"/>
                  <a:gd name="T8" fmla="*/ 110 w 520"/>
                  <a:gd name="T9" fmla="*/ 609 h 1062"/>
                  <a:gd name="T10" fmla="*/ 260 w 520"/>
                  <a:gd name="T11" fmla="*/ 612 h 1062"/>
                  <a:gd name="T12" fmla="*/ 337 w 520"/>
                  <a:gd name="T13" fmla="*/ 624 h 1062"/>
                  <a:gd name="T14" fmla="*/ 367 w 520"/>
                  <a:gd name="T15" fmla="*/ 669 h 1062"/>
                  <a:gd name="T16" fmla="*/ 370 w 520"/>
                  <a:gd name="T17" fmla="*/ 783 h 1062"/>
                  <a:gd name="T18" fmla="*/ 370 w 520"/>
                  <a:gd name="T19" fmla="*/ 945 h 1062"/>
                  <a:gd name="T20" fmla="*/ 376 w 520"/>
                  <a:gd name="T21" fmla="*/ 1044 h 1062"/>
                  <a:gd name="T22" fmla="*/ 424 w 520"/>
                  <a:gd name="T23" fmla="*/ 1056 h 1062"/>
                  <a:gd name="T24" fmla="*/ 478 w 520"/>
                  <a:gd name="T25" fmla="*/ 1056 h 1062"/>
                  <a:gd name="T26" fmla="*/ 493 w 520"/>
                  <a:gd name="T27" fmla="*/ 1026 h 1062"/>
                  <a:gd name="T28" fmla="*/ 493 w 520"/>
                  <a:gd name="T29" fmla="*/ 837 h 1062"/>
                  <a:gd name="T30" fmla="*/ 493 w 520"/>
                  <a:gd name="T31" fmla="*/ 726 h 1062"/>
                  <a:gd name="T32" fmla="*/ 493 w 520"/>
                  <a:gd name="T33" fmla="*/ 621 h 1062"/>
                  <a:gd name="T34" fmla="*/ 445 w 520"/>
                  <a:gd name="T35" fmla="*/ 546 h 1062"/>
                  <a:gd name="T36" fmla="*/ 262 w 520"/>
                  <a:gd name="T37" fmla="*/ 540 h 1062"/>
                  <a:gd name="T38" fmla="*/ 176 w 520"/>
                  <a:gd name="T39" fmla="*/ 540 h 1062"/>
                  <a:gd name="T40" fmla="*/ 77 w 520"/>
                  <a:gd name="T41" fmla="*/ 540 h 1062"/>
                  <a:gd name="T42" fmla="*/ 32 w 520"/>
                  <a:gd name="T43" fmla="*/ 498 h 1062"/>
                  <a:gd name="T44" fmla="*/ 17 w 520"/>
                  <a:gd name="T45" fmla="*/ 381 h 1062"/>
                  <a:gd name="T46" fmla="*/ 20 w 520"/>
                  <a:gd name="T47" fmla="*/ 258 h 1062"/>
                  <a:gd name="T48" fmla="*/ 20 w 520"/>
                  <a:gd name="T49" fmla="*/ 0 h 106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20"/>
                  <a:gd name="T76" fmla="*/ 0 h 1062"/>
                  <a:gd name="T77" fmla="*/ 520 w 520"/>
                  <a:gd name="T78" fmla="*/ 1062 h 106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20" h="1062">
                    <a:moveTo>
                      <a:pt x="5" y="15"/>
                    </a:moveTo>
                    <a:cubicBezTo>
                      <a:pt x="5" y="109"/>
                      <a:pt x="5" y="204"/>
                      <a:pt x="5" y="273"/>
                    </a:cubicBezTo>
                    <a:cubicBezTo>
                      <a:pt x="5" y="342"/>
                      <a:pt x="3" y="378"/>
                      <a:pt x="5" y="429"/>
                    </a:cubicBezTo>
                    <a:cubicBezTo>
                      <a:pt x="7" y="480"/>
                      <a:pt x="0" y="552"/>
                      <a:pt x="17" y="582"/>
                    </a:cubicBezTo>
                    <a:cubicBezTo>
                      <a:pt x="34" y="612"/>
                      <a:pt x="67" y="604"/>
                      <a:pt x="110" y="609"/>
                    </a:cubicBezTo>
                    <a:cubicBezTo>
                      <a:pt x="153" y="614"/>
                      <a:pt x="237" y="610"/>
                      <a:pt x="278" y="612"/>
                    </a:cubicBezTo>
                    <a:cubicBezTo>
                      <a:pt x="319" y="614"/>
                      <a:pt x="338" y="615"/>
                      <a:pt x="356" y="624"/>
                    </a:cubicBezTo>
                    <a:cubicBezTo>
                      <a:pt x="374" y="633"/>
                      <a:pt x="381" y="643"/>
                      <a:pt x="386" y="669"/>
                    </a:cubicBezTo>
                    <a:cubicBezTo>
                      <a:pt x="391" y="695"/>
                      <a:pt x="388" y="737"/>
                      <a:pt x="389" y="783"/>
                    </a:cubicBezTo>
                    <a:cubicBezTo>
                      <a:pt x="390" y="829"/>
                      <a:pt x="388" y="902"/>
                      <a:pt x="389" y="945"/>
                    </a:cubicBezTo>
                    <a:cubicBezTo>
                      <a:pt x="390" y="988"/>
                      <a:pt x="386" y="1026"/>
                      <a:pt x="395" y="1044"/>
                    </a:cubicBezTo>
                    <a:cubicBezTo>
                      <a:pt x="404" y="1062"/>
                      <a:pt x="426" y="1054"/>
                      <a:pt x="443" y="1056"/>
                    </a:cubicBezTo>
                    <a:cubicBezTo>
                      <a:pt x="460" y="1058"/>
                      <a:pt x="486" y="1061"/>
                      <a:pt x="497" y="1056"/>
                    </a:cubicBezTo>
                    <a:cubicBezTo>
                      <a:pt x="508" y="1051"/>
                      <a:pt x="510" y="1062"/>
                      <a:pt x="512" y="1026"/>
                    </a:cubicBezTo>
                    <a:cubicBezTo>
                      <a:pt x="514" y="990"/>
                      <a:pt x="512" y="887"/>
                      <a:pt x="512" y="837"/>
                    </a:cubicBezTo>
                    <a:cubicBezTo>
                      <a:pt x="512" y="787"/>
                      <a:pt x="512" y="762"/>
                      <a:pt x="512" y="726"/>
                    </a:cubicBezTo>
                    <a:cubicBezTo>
                      <a:pt x="512" y="690"/>
                      <a:pt x="520" y="651"/>
                      <a:pt x="512" y="621"/>
                    </a:cubicBezTo>
                    <a:cubicBezTo>
                      <a:pt x="504" y="591"/>
                      <a:pt x="502" y="559"/>
                      <a:pt x="464" y="546"/>
                    </a:cubicBezTo>
                    <a:cubicBezTo>
                      <a:pt x="426" y="533"/>
                      <a:pt x="329" y="541"/>
                      <a:pt x="281" y="540"/>
                    </a:cubicBezTo>
                    <a:cubicBezTo>
                      <a:pt x="233" y="539"/>
                      <a:pt x="210" y="540"/>
                      <a:pt x="176" y="540"/>
                    </a:cubicBezTo>
                    <a:cubicBezTo>
                      <a:pt x="142" y="540"/>
                      <a:pt x="101" y="547"/>
                      <a:pt x="77" y="540"/>
                    </a:cubicBezTo>
                    <a:cubicBezTo>
                      <a:pt x="53" y="533"/>
                      <a:pt x="42" y="524"/>
                      <a:pt x="32" y="498"/>
                    </a:cubicBezTo>
                    <a:cubicBezTo>
                      <a:pt x="22" y="472"/>
                      <a:pt x="19" y="421"/>
                      <a:pt x="17" y="381"/>
                    </a:cubicBezTo>
                    <a:cubicBezTo>
                      <a:pt x="15" y="341"/>
                      <a:pt x="20" y="321"/>
                      <a:pt x="20" y="258"/>
                    </a:cubicBezTo>
                    <a:cubicBezTo>
                      <a:pt x="20" y="195"/>
                      <a:pt x="20" y="97"/>
                      <a:pt x="20" y="0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kumimoji="0" lang="ja-JP" altLang="en-US">
                  <a:solidFill>
                    <a:srgbClr val="000000"/>
                  </a:solidFill>
                  <a:latin typeface="Calibri" charset="0"/>
                </a:endParaRPr>
              </a:p>
            </p:txBody>
          </p:sp>
        </p:grpSp>
        <p:sp>
          <p:nvSpPr>
            <p:cNvPr id="11" name="星 5 10"/>
            <p:cNvSpPr/>
            <p:nvPr/>
          </p:nvSpPr>
          <p:spPr>
            <a:xfrm>
              <a:off x="7180791" y="5518759"/>
              <a:ext cx="251998" cy="251998"/>
            </a:xfrm>
            <a:prstGeom prst="star5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2" name="星 5 11"/>
            <p:cNvSpPr/>
            <p:nvPr/>
          </p:nvSpPr>
          <p:spPr>
            <a:xfrm>
              <a:off x="7180791" y="5004330"/>
              <a:ext cx="251998" cy="251998"/>
            </a:xfrm>
            <a:prstGeom prst="star5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16" name="タイトル 1"/>
          <p:cNvSpPr>
            <a:spLocks noGrp="1"/>
          </p:cNvSpPr>
          <p:nvPr>
            <p:ph type="title"/>
          </p:nvPr>
        </p:nvSpPr>
        <p:spPr>
          <a:xfrm>
            <a:off x="276225" y="0"/>
            <a:ext cx="8591550" cy="787803"/>
          </a:xfrm>
        </p:spPr>
        <p:txBody>
          <a:bodyPr/>
          <a:lstStyle/>
          <a:p>
            <a:r>
              <a:rPr lang="en-US" altLang="ja-JP" dirty="0" smtClean="0"/>
              <a:t>C</a:t>
            </a:r>
            <a:r>
              <a:rPr kumimoji="1" lang="en-US" altLang="ja-JP" dirty="0" smtClean="0"/>
              <a:t>alibration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252942" y="4675786"/>
            <a:ext cx="1625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aseline="30000" dirty="0" smtClean="0"/>
              <a:t>252</a:t>
            </a:r>
            <a:r>
              <a:rPr kumimoji="1" lang="en-US" altLang="ja-JP" sz="2000" dirty="0" smtClean="0"/>
              <a:t>Cf (n-</a:t>
            </a:r>
            <a:r>
              <a:rPr kumimoji="1" lang="en-US" altLang="ja-JP" sz="2000" dirty="0" err="1" smtClean="0"/>
              <a:t>Gd</a:t>
            </a:r>
            <a:r>
              <a:rPr kumimoji="1" lang="en-US" altLang="ja-JP" sz="2000" dirty="0" smtClean="0"/>
              <a:t>)</a:t>
            </a:r>
          </a:p>
          <a:p>
            <a:r>
              <a:rPr lang="en-US" altLang="ja-JP" sz="2000" dirty="0"/>
              <a:t>a</a:t>
            </a:r>
            <a:r>
              <a:rPr lang="en-US" altLang="ja-JP" sz="2000" dirty="0" smtClean="0"/>
              <a:t>t bottom</a:t>
            </a:r>
            <a:endParaRPr kumimoji="1" lang="ja-JP" altLang="en-US" sz="20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107836" y="2036225"/>
            <a:ext cx="1625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aseline="30000" dirty="0" smtClean="0"/>
              <a:t>252</a:t>
            </a:r>
            <a:r>
              <a:rPr kumimoji="1" lang="en-US" altLang="ja-JP" sz="2000" dirty="0" smtClean="0"/>
              <a:t>Cf (n-</a:t>
            </a:r>
            <a:r>
              <a:rPr kumimoji="1" lang="en-US" altLang="ja-JP" sz="2000" dirty="0" err="1" smtClean="0"/>
              <a:t>Gd</a:t>
            </a:r>
            <a:r>
              <a:rPr kumimoji="1" lang="en-US" altLang="ja-JP" sz="2000" dirty="0" smtClean="0"/>
              <a:t>)</a:t>
            </a:r>
          </a:p>
          <a:p>
            <a:r>
              <a:rPr lang="en-US" altLang="ja-JP" sz="2000" dirty="0" smtClean="0"/>
              <a:t>at center</a:t>
            </a:r>
            <a:endParaRPr kumimoji="1" lang="ja-JP" altLang="en-US" sz="20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62213" y="3967900"/>
            <a:ext cx="1625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aseline="30000" dirty="0" smtClean="0"/>
              <a:t>252</a:t>
            </a:r>
            <a:r>
              <a:rPr kumimoji="1" lang="en-US" altLang="ja-JP" sz="2000" dirty="0" smtClean="0"/>
              <a:t>Cf (n-H)</a:t>
            </a:r>
          </a:p>
          <a:p>
            <a:r>
              <a:rPr lang="en-US" altLang="ja-JP" sz="2000" dirty="0"/>
              <a:t>a</a:t>
            </a:r>
            <a:r>
              <a:rPr lang="en-US" altLang="ja-JP" sz="2000" dirty="0" smtClean="0"/>
              <a:t>t bottom</a:t>
            </a:r>
            <a:endParaRPr kumimoji="1" lang="ja-JP" altLang="en-US" sz="20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62213" y="1280622"/>
            <a:ext cx="1625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aseline="30000" dirty="0" smtClean="0"/>
              <a:t>252</a:t>
            </a:r>
            <a:r>
              <a:rPr kumimoji="1" lang="en-US" altLang="ja-JP" sz="2000" dirty="0" smtClean="0"/>
              <a:t>Cf (n-H)</a:t>
            </a:r>
          </a:p>
          <a:p>
            <a:r>
              <a:rPr lang="en-US" altLang="ja-JP" sz="2000" dirty="0" smtClean="0"/>
              <a:t>at center</a:t>
            </a:r>
            <a:endParaRPr kumimoji="1" lang="ja-JP" altLang="en-US" sz="2000" dirty="0"/>
          </a:p>
        </p:txBody>
      </p:sp>
      <p:cxnSp>
        <p:nvCxnSpPr>
          <p:cNvPr id="21" name="直線コネクタ 20"/>
          <p:cNvCxnSpPr>
            <a:endCxn id="12" idx="1"/>
          </p:cNvCxnSpPr>
          <p:nvPr/>
        </p:nvCxnSpPr>
        <p:spPr>
          <a:xfrm>
            <a:off x="2924075" y="2256058"/>
            <a:ext cx="1587790" cy="19320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 flipV="1">
            <a:off x="2924075" y="4549196"/>
            <a:ext cx="1664003" cy="3305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 flipH="1">
            <a:off x="4612121" y="2774653"/>
            <a:ext cx="1123684" cy="14301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flipH="1" flipV="1">
            <a:off x="4588079" y="4558711"/>
            <a:ext cx="1147726" cy="3210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99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スクリーンショット（2012-08-03 21.52.56）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679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5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76225" y="0"/>
            <a:ext cx="8591550" cy="882570"/>
          </a:xfrm>
        </p:spPr>
        <p:txBody>
          <a:bodyPr/>
          <a:lstStyle/>
          <a:p>
            <a:r>
              <a:rPr lang="en-US" altLang="ja-JP" dirty="0" smtClean="0"/>
              <a:t>C</a:t>
            </a:r>
            <a:r>
              <a:rPr kumimoji="1" lang="en-US" altLang="ja-JP" dirty="0" smtClean="0"/>
              <a:t>alibration: stability</a:t>
            </a:r>
            <a:endParaRPr kumimoji="1" lang="ja-JP" altLang="en-US" dirty="0"/>
          </a:p>
        </p:txBody>
      </p:sp>
      <p:pic>
        <p:nvPicPr>
          <p:cNvPr id="6" name="図 5" descr="DC2ndPub_StabilityCalib_DetVa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89" y="1536131"/>
            <a:ext cx="7210777" cy="4603706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2214450" y="2161599"/>
            <a:ext cx="31755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solidFill>
                  <a:srgbClr val="0000FF"/>
                </a:solidFill>
              </a:rPr>
              <a:t>Neutron capture on </a:t>
            </a:r>
            <a:r>
              <a:rPr lang="en-US" altLang="ja-JP" sz="2400" dirty="0" err="1" smtClean="0">
                <a:solidFill>
                  <a:srgbClr val="0000FF"/>
                </a:solidFill>
              </a:rPr>
              <a:t>Gd</a:t>
            </a:r>
            <a:endParaRPr lang="ja-JP" altLang="en-US" sz="2400" dirty="0">
              <a:solidFill>
                <a:srgbClr val="0000FF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214450" y="4636518"/>
            <a:ext cx="43067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solidFill>
                  <a:srgbClr val="000001"/>
                </a:solidFill>
              </a:rPr>
              <a:t>Neutron capture on H</a:t>
            </a:r>
          </a:p>
          <a:p>
            <a:r>
              <a:rPr lang="en-US" altLang="ja-JP" sz="2400" dirty="0" smtClean="0">
                <a:solidFill>
                  <a:srgbClr val="000001"/>
                </a:solidFill>
              </a:rPr>
              <a:t>(after time variation correction)</a:t>
            </a:r>
            <a:endParaRPr lang="ja-JP" altLang="en-US" sz="2400" dirty="0">
              <a:solidFill>
                <a:srgbClr val="00000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697059" y="2008174"/>
            <a:ext cx="1648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</a:rPr>
              <a:t>Preliminary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6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Vertex position: prompt</a:t>
            </a:r>
            <a:endParaRPr kumimoji="1" lang="ja-JP" altLang="en-US" dirty="0"/>
          </a:p>
        </p:txBody>
      </p:sp>
      <p:pic>
        <p:nvPicPr>
          <p:cNvPr id="3" name="図 2" descr="XY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1854979"/>
            <a:ext cx="4165712" cy="3959999"/>
          </a:xfrm>
          <a:prstGeom prst="rect">
            <a:avLst/>
          </a:prstGeom>
        </p:spPr>
      </p:pic>
      <p:pic>
        <p:nvPicPr>
          <p:cNvPr id="6" name="図 5" descr="ZR2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065" y="1854982"/>
            <a:ext cx="4165710" cy="395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24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Vertex position: delayed</a:t>
            </a:r>
            <a:endParaRPr kumimoji="1" lang="ja-JP" altLang="en-US" dirty="0"/>
          </a:p>
        </p:txBody>
      </p:sp>
      <p:pic>
        <p:nvPicPr>
          <p:cNvPr id="5" name="図 4" descr="XYn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1854982"/>
            <a:ext cx="4165711" cy="3959996"/>
          </a:xfrm>
          <a:prstGeom prst="rect">
            <a:avLst/>
          </a:prstGeom>
        </p:spPr>
      </p:pic>
      <p:pic>
        <p:nvPicPr>
          <p:cNvPr id="7" name="図 6" descr="ZR2n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679" y="1854981"/>
            <a:ext cx="4165712" cy="395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0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QmTs_nuMC_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835" y="3997868"/>
            <a:ext cx="4223163" cy="2860132"/>
          </a:xfrm>
          <a:prstGeom prst="rect">
            <a:avLst/>
          </a:prstGeom>
        </p:spPr>
      </p:pic>
      <p:pic>
        <p:nvPicPr>
          <p:cNvPr id="7" name="図 6" descr="QmTs_nu_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836" y="1050597"/>
            <a:ext cx="4223163" cy="2860132"/>
          </a:xfrm>
          <a:prstGeom prst="rect">
            <a:avLst/>
          </a:prstGeom>
        </p:spPr>
      </p:pic>
      <p:pic>
        <p:nvPicPr>
          <p:cNvPr id="6" name="図 5" descr="QmTs_nu_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88" y="1050597"/>
            <a:ext cx="4223164" cy="2860132"/>
          </a:xfrm>
          <a:prstGeom prst="rect">
            <a:avLst/>
          </a:prstGeom>
        </p:spPr>
      </p:pic>
      <p:pic>
        <p:nvPicPr>
          <p:cNvPr id="3" name="図 2" descr="QmTs_nuMC_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88" y="3997868"/>
            <a:ext cx="4223164" cy="286013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76225" y="1"/>
            <a:ext cx="8591550" cy="880938"/>
          </a:xfrm>
        </p:spPr>
        <p:txBody>
          <a:bodyPr/>
          <a:lstStyle/>
          <a:p>
            <a:r>
              <a:rPr lang="en-US" altLang="ja-JP" dirty="0" smtClean="0"/>
              <a:t>Light noise cut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654934" y="2969951"/>
            <a:ext cx="21932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Data (</a:t>
            </a:r>
            <a:r>
              <a:rPr kumimoji="1" lang="el-GR" altLang="ja-JP" sz="1600" dirty="0" smtClean="0"/>
              <a:t>ν</a:t>
            </a:r>
            <a:r>
              <a:rPr kumimoji="1" lang="en-US" altLang="ja-JP" sz="1600" dirty="0" smtClean="0"/>
              <a:t> candidates)</a:t>
            </a:r>
          </a:p>
          <a:p>
            <a:r>
              <a:rPr lang="en-US" altLang="ja-JP" sz="1600" dirty="0" smtClean="0"/>
              <a:t>Prompt signal</a:t>
            </a:r>
            <a:endParaRPr kumimoji="1" lang="ja-JP" altLang="en-US" sz="16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654934" y="5979231"/>
            <a:ext cx="15311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MC</a:t>
            </a:r>
            <a:endParaRPr kumimoji="1" lang="en-US" altLang="ja-JP" sz="1600" dirty="0" smtClean="0"/>
          </a:p>
          <a:p>
            <a:r>
              <a:rPr lang="en-US" altLang="ja-JP" sz="1600" dirty="0" smtClean="0"/>
              <a:t>Prompt signal</a:t>
            </a:r>
            <a:endParaRPr kumimoji="1" lang="ja-JP" altLang="en-US" sz="16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430362" y="2982650"/>
            <a:ext cx="21305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Data</a:t>
            </a:r>
            <a:r>
              <a:rPr kumimoji="1" lang="el-GR" altLang="ja-JP" sz="1600" dirty="0" smtClean="0"/>
              <a:t> (ν</a:t>
            </a:r>
            <a:r>
              <a:rPr kumimoji="1" lang="en-US" altLang="ja-JP" sz="1600" dirty="0" smtClean="0"/>
              <a:t> candidates)</a:t>
            </a:r>
          </a:p>
          <a:p>
            <a:r>
              <a:rPr lang="en-US" altLang="ja-JP" sz="1600" dirty="0" smtClean="0"/>
              <a:t>delayed signal</a:t>
            </a:r>
            <a:endParaRPr kumimoji="1" lang="ja-JP" altLang="en-US" sz="16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001862" y="5931340"/>
            <a:ext cx="15453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MC</a:t>
            </a:r>
            <a:endParaRPr kumimoji="1" lang="en-US" altLang="ja-JP" sz="1600" dirty="0" smtClean="0"/>
          </a:p>
          <a:p>
            <a:r>
              <a:rPr lang="en-US" altLang="ja-JP" sz="1600" dirty="0" smtClean="0"/>
              <a:t>delayed signal</a:t>
            </a:r>
            <a:endParaRPr kumimoji="1" lang="ja-JP" altLang="en-US" sz="16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199889" y="1296152"/>
            <a:ext cx="1648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</a:rPr>
              <a:t>Preliminary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860881" y="1296152"/>
            <a:ext cx="1648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</a:rPr>
              <a:t>Preliminary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199889" y="4307731"/>
            <a:ext cx="1648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</a:rPr>
              <a:t>Preliminary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860881" y="4307731"/>
            <a:ext cx="1648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</a:rPr>
              <a:t>Preliminary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95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Spatial correlation</a:t>
            </a:r>
            <a:endParaRPr kumimoji="1" lang="ja-JP" altLang="en-US" dirty="0"/>
          </a:p>
        </p:txBody>
      </p:sp>
      <p:pic>
        <p:nvPicPr>
          <p:cNvPr id="3" name="図 2" descr="Dr_acc_nu_numc_2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141" y="1927936"/>
            <a:ext cx="6424921" cy="4351269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553937" y="1466271"/>
            <a:ext cx="6165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Distance between prompt and delayed signals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734587" y="2405959"/>
            <a:ext cx="308293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Neutri</a:t>
            </a:r>
            <a:r>
              <a:rPr lang="en-US" altLang="ja-JP" sz="2400" dirty="0" smtClean="0"/>
              <a:t>no candidates</a:t>
            </a:r>
          </a:p>
          <a:p>
            <a:r>
              <a:rPr kumimoji="1" lang="en-US" altLang="ja-JP" sz="2400" dirty="0" smtClean="0"/>
              <a:t>Neutrino MC</a:t>
            </a:r>
          </a:p>
          <a:p>
            <a:r>
              <a:rPr lang="en-US" altLang="ja-JP" sz="2400" dirty="0" smtClean="0"/>
              <a:t>Accidental BG</a:t>
            </a:r>
            <a:endParaRPr kumimoji="1" lang="en-US" altLang="ja-JP" sz="2400" dirty="0" smtClean="0"/>
          </a:p>
        </p:txBody>
      </p:sp>
      <p:sp>
        <p:nvSpPr>
          <p:cNvPr id="6" name="円/楕円 5"/>
          <p:cNvSpPr/>
          <p:nvPr/>
        </p:nvSpPr>
        <p:spPr>
          <a:xfrm>
            <a:off x="3524656" y="2564905"/>
            <a:ext cx="176513" cy="180000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491881" y="2924944"/>
            <a:ext cx="216024" cy="216024"/>
          </a:xfrm>
          <a:prstGeom prst="rect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コネクタ 8"/>
          <p:cNvCxnSpPr/>
          <p:nvPr/>
        </p:nvCxnSpPr>
        <p:spPr>
          <a:xfrm>
            <a:off x="3457821" y="3405749"/>
            <a:ext cx="287999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28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76225" y="0"/>
            <a:ext cx="8591550" cy="895407"/>
          </a:xfrm>
        </p:spPr>
        <p:txBody>
          <a:bodyPr/>
          <a:lstStyle/>
          <a:p>
            <a:r>
              <a:rPr lang="en-US" altLang="ja-JP" dirty="0" smtClean="0"/>
              <a:t>Fast neutron vs. stop </a:t>
            </a:r>
            <a:r>
              <a:rPr lang="el-GR" altLang="ja-JP" dirty="0" smtClean="0"/>
              <a:t>μ</a:t>
            </a:r>
            <a:endParaRPr kumimoji="1" lang="ja-JP" altLang="en-US" dirty="0"/>
          </a:p>
        </p:txBody>
      </p:sp>
      <p:pic>
        <p:nvPicPr>
          <p:cNvPr id="18" name="図 17" descr="Time_BLESS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74" y="486586"/>
            <a:ext cx="6003536" cy="557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0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76225" y="0"/>
            <a:ext cx="8591550" cy="748885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Input/output of pull terms</a:t>
            </a:r>
            <a:endParaRPr kumimoji="1" lang="ja-JP" altLang="en-US" dirty="0"/>
          </a:p>
        </p:txBody>
      </p:sp>
      <p:graphicFrame>
        <p:nvGraphicFramePr>
          <p:cNvPr id="4" name="コンテンツ プレースホル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8681577"/>
              </p:ext>
            </p:extLst>
          </p:nvPr>
        </p:nvGraphicFramePr>
        <p:xfrm>
          <a:off x="55707" y="2014045"/>
          <a:ext cx="9043730" cy="2582508"/>
        </p:xfrm>
        <a:graphic>
          <a:graphicData uri="http://schemas.openxmlformats.org/drawingml/2006/table">
            <a:tbl>
              <a:tblPr firstRow="1" bandRow="1" bandCol="1">
                <a:tableStyleId>{F2DE63D5-997A-4646-A377-4702673A728D}</a:tableStyleId>
              </a:tblPr>
              <a:tblGrid>
                <a:gridCol w="1783281"/>
                <a:gridCol w="1686724"/>
                <a:gridCol w="2806571"/>
                <a:gridCol w="2767154"/>
              </a:tblGrid>
              <a:tr h="446281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latin typeface="News Gothic MT"/>
                          <a:ea typeface="メイリオ"/>
                        </a:rPr>
                        <a:t>Source</a:t>
                      </a:r>
                      <a:endParaRPr kumimoji="1" lang="ja-JP" altLang="en-US" sz="1800" dirty="0">
                        <a:latin typeface="News Gothic MT"/>
                        <a:ea typeface="メイリオ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baseline="0" dirty="0" smtClean="0">
                          <a:latin typeface="News Gothic MT"/>
                          <a:ea typeface="メイリオ"/>
                        </a:rPr>
                        <a:t>Input</a:t>
                      </a:r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baseline="0" dirty="0" smtClean="0">
                          <a:latin typeface="News Gothic MT"/>
                          <a:ea typeface="メイリオ"/>
                        </a:rPr>
                        <a:t>Output</a:t>
                      </a:r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3095">
                <a:tc rowSpan="2">
                  <a:txBody>
                    <a:bodyPr/>
                    <a:lstStyle/>
                    <a:p>
                      <a:pPr algn="ctr"/>
                      <a:endParaRPr kumimoji="1" lang="en-US" altLang="ja-JP" sz="1800" b="0" i="0" dirty="0" smtClean="0">
                        <a:solidFill>
                          <a:srgbClr val="48231E"/>
                        </a:solidFill>
                        <a:latin typeface="News Gothic MT"/>
                        <a:ea typeface="メイリオ"/>
                      </a:endParaRPr>
                    </a:p>
                    <a:p>
                      <a:pPr algn="ctr"/>
                      <a:r>
                        <a:rPr kumimoji="1" lang="en-US" altLang="ja-JP" sz="1800" b="0" i="0" dirty="0" smtClean="0">
                          <a:solidFill>
                            <a:srgbClr val="48231E"/>
                          </a:solidFill>
                          <a:latin typeface="News Gothic MT"/>
                          <a:ea typeface="メイリオ"/>
                        </a:rPr>
                        <a:t>Background</a:t>
                      </a:r>
                      <a:endParaRPr kumimoji="1" lang="ja-JP" altLang="en-US" sz="1800" b="0" i="0" dirty="0">
                        <a:solidFill>
                          <a:srgbClr val="48231E"/>
                        </a:solidFill>
                        <a:latin typeface="News Gothic MT"/>
                        <a:ea typeface="メイリオ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rgbClr val="48231E"/>
                          </a:solidFill>
                          <a:latin typeface="News Gothic MT"/>
                          <a:ea typeface="メイリオ"/>
                        </a:rPr>
                        <a:t>Fast neutron</a:t>
                      </a:r>
                      <a:br>
                        <a:rPr kumimoji="1" lang="en-US" altLang="ja-JP" sz="1800" b="0" dirty="0" smtClean="0">
                          <a:solidFill>
                            <a:srgbClr val="48231E"/>
                          </a:solidFill>
                          <a:latin typeface="News Gothic MT"/>
                          <a:ea typeface="メイリオ"/>
                        </a:rPr>
                      </a:br>
                      <a:r>
                        <a:rPr kumimoji="1" lang="en-US" altLang="ja-JP" sz="1800" b="0" dirty="0" smtClean="0">
                          <a:solidFill>
                            <a:srgbClr val="48231E"/>
                          </a:solidFill>
                          <a:latin typeface="News Gothic MT"/>
                          <a:ea typeface="メイリオ"/>
                        </a:rPr>
                        <a:t>+ stop </a:t>
                      </a:r>
                      <a:r>
                        <a:rPr kumimoji="1" lang="el-GR" altLang="ja-JP" sz="1800" b="0" dirty="0" smtClean="0">
                          <a:solidFill>
                            <a:srgbClr val="48231E"/>
                          </a:solidFill>
                          <a:latin typeface="News Gothic MT"/>
                          <a:ea typeface="メイリオ"/>
                        </a:rPr>
                        <a:t>μ</a:t>
                      </a:r>
                      <a:endParaRPr kumimoji="1" lang="en-US" altLang="ja-JP" sz="1800" b="0" dirty="0" smtClean="0">
                        <a:solidFill>
                          <a:srgbClr val="48231E"/>
                        </a:solidFill>
                        <a:latin typeface="News Gothic MT"/>
                        <a:ea typeface="メイリオ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rgbClr val="48231E"/>
                          </a:solidFill>
                          <a:latin typeface="News Gothic MT"/>
                          <a:ea typeface="メイリオ"/>
                        </a:rPr>
                        <a:t>0.67 ± 0.20 </a:t>
                      </a:r>
                      <a:r>
                        <a:rPr kumimoji="1" lang="en-US" altLang="ja-JP" sz="1800" b="0" dirty="0" err="1" smtClean="0">
                          <a:solidFill>
                            <a:srgbClr val="48231E"/>
                          </a:solidFill>
                          <a:latin typeface="News Gothic MT"/>
                          <a:ea typeface="メイリオ"/>
                        </a:rPr>
                        <a:t>cpd</a:t>
                      </a:r>
                      <a:endParaRPr kumimoji="1" lang="ja-JP" altLang="en-US" sz="1800" b="0" dirty="0">
                        <a:solidFill>
                          <a:srgbClr val="48231E"/>
                        </a:solidFill>
                        <a:latin typeface="News Gothic MT"/>
                        <a:ea typeface="メイリオ"/>
                      </a:endParaRPr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rgbClr val="48231E"/>
                          </a:solidFill>
                          <a:latin typeface="News Gothic MT"/>
                          <a:ea typeface="メイリオ"/>
                        </a:rPr>
                        <a:t>0.64 ± 0.13</a:t>
                      </a:r>
                      <a:r>
                        <a:rPr kumimoji="1" lang="en-US" altLang="ja-JP" sz="1800" b="0" baseline="0" dirty="0" smtClean="0">
                          <a:solidFill>
                            <a:srgbClr val="48231E"/>
                          </a:solidFill>
                          <a:latin typeface="News Gothic MT"/>
                          <a:ea typeface="メイリオ"/>
                        </a:rPr>
                        <a:t> </a:t>
                      </a:r>
                      <a:r>
                        <a:rPr kumimoji="1" lang="en-US" altLang="ja-JP" sz="1800" b="0" baseline="0" dirty="0" err="1" smtClean="0">
                          <a:solidFill>
                            <a:srgbClr val="48231E"/>
                          </a:solidFill>
                          <a:latin typeface="News Gothic MT"/>
                          <a:ea typeface="メイリオ"/>
                        </a:rPr>
                        <a:t>cpd</a:t>
                      </a:r>
                      <a:endParaRPr kumimoji="1" lang="ja-JP" altLang="en-US" sz="1800" b="0" dirty="0">
                        <a:solidFill>
                          <a:srgbClr val="48231E"/>
                        </a:solidFill>
                        <a:latin typeface="News Gothic MT"/>
                        <a:ea typeface="メイリオ"/>
                      </a:endParaRPr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152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baseline="30000" dirty="0" smtClean="0">
                          <a:solidFill>
                            <a:srgbClr val="48231E"/>
                          </a:solidFill>
                          <a:latin typeface="News Gothic MT"/>
                          <a:ea typeface="メイリオ"/>
                        </a:rPr>
                        <a:t>9</a:t>
                      </a:r>
                      <a:r>
                        <a:rPr kumimoji="1" lang="en-US" altLang="ja-JP" sz="1800" b="0" dirty="0" smtClean="0">
                          <a:solidFill>
                            <a:srgbClr val="48231E"/>
                          </a:solidFill>
                          <a:latin typeface="News Gothic MT"/>
                          <a:ea typeface="メイリオ"/>
                        </a:rPr>
                        <a:t>Li</a:t>
                      </a:r>
                      <a:endParaRPr kumimoji="1" lang="ja-JP" altLang="en-US" sz="1800" b="0" dirty="0">
                        <a:solidFill>
                          <a:srgbClr val="48231E"/>
                        </a:solidFill>
                        <a:latin typeface="News Gothic MT"/>
                        <a:ea typeface="メイリオ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rgbClr val="48231E"/>
                          </a:solidFill>
                          <a:latin typeface="News Gothic MT"/>
                          <a:ea typeface="メイリオ"/>
                        </a:rPr>
                        <a:t>1.25 ± 0.54 </a:t>
                      </a:r>
                      <a:r>
                        <a:rPr kumimoji="1" lang="en-US" altLang="ja-JP" sz="1800" b="0" dirty="0" err="1" smtClean="0">
                          <a:solidFill>
                            <a:srgbClr val="48231E"/>
                          </a:solidFill>
                          <a:latin typeface="News Gothic MT"/>
                          <a:ea typeface="メイリオ"/>
                        </a:rPr>
                        <a:t>cpd</a:t>
                      </a:r>
                      <a:endParaRPr kumimoji="1" lang="ja-JP" altLang="en-US" sz="1800" b="0" dirty="0">
                        <a:solidFill>
                          <a:srgbClr val="48231E"/>
                        </a:solidFill>
                        <a:latin typeface="News Gothic MT"/>
                        <a:ea typeface="メイリオ"/>
                      </a:endParaRPr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rgbClr val="48231E"/>
                          </a:solidFill>
                          <a:latin typeface="News Gothic MT"/>
                          <a:ea typeface="メイリオ"/>
                        </a:rPr>
                        <a:t>1.00 ± 0.29 </a:t>
                      </a:r>
                      <a:r>
                        <a:rPr kumimoji="1" lang="en-US" altLang="ja-JP" sz="1800" b="0" dirty="0" err="1" smtClean="0">
                          <a:solidFill>
                            <a:srgbClr val="48231E"/>
                          </a:solidFill>
                          <a:latin typeface="News Gothic MT"/>
                          <a:ea typeface="メイリオ"/>
                        </a:rPr>
                        <a:t>cpd</a:t>
                      </a:r>
                      <a:endParaRPr kumimoji="1" lang="ja-JP" altLang="en-US" sz="1800" b="0" dirty="0">
                        <a:solidFill>
                          <a:srgbClr val="48231E"/>
                        </a:solidFill>
                        <a:latin typeface="News Gothic MT"/>
                        <a:ea typeface="メイリオ"/>
                      </a:endParaRPr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1526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i="0" dirty="0" smtClean="0">
                          <a:solidFill>
                            <a:srgbClr val="48231E"/>
                          </a:solidFill>
                          <a:latin typeface="News Gothic MT"/>
                          <a:ea typeface="メイリオ"/>
                        </a:rPr>
                        <a:t>Energy scale</a:t>
                      </a:r>
                      <a:endParaRPr kumimoji="1" lang="ja-JP" altLang="en-US" sz="1800" b="0" i="0" dirty="0">
                        <a:solidFill>
                          <a:srgbClr val="48231E"/>
                        </a:solidFill>
                        <a:latin typeface="News Gothic MT"/>
                        <a:ea typeface="メイリオ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800" b="0" dirty="0">
                        <a:solidFill>
                          <a:srgbClr val="48231E"/>
                        </a:solidFill>
                        <a:latin typeface="News Gothic MT"/>
                        <a:ea typeface="メイリオ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rgbClr val="48231E"/>
                          </a:solidFill>
                          <a:latin typeface="News Gothic MT"/>
                          <a:ea typeface="メイリオ"/>
                        </a:rPr>
                        <a:t>1.000 ± 0.011</a:t>
                      </a:r>
                      <a:endParaRPr kumimoji="1" lang="ja-JP" altLang="en-US" sz="1800" b="0" dirty="0">
                        <a:solidFill>
                          <a:srgbClr val="48231E"/>
                        </a:solidFill>
                        <a:latin typeface="News Gothic MT"/>
                        <a:ea typeface="メイリオ"/>
                      </a:endParaRPr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rgbClr val="48231E"/>
                          </a:solidFill>
                          <a:latin typeface="News Gothic MT"/>
                          <a:ea typeface="メイリオ"/>
                        </a:rPr>
                        <a:t>0.986 ± 0.007</a:t>
                      </a:r>
                      <a:endParaRPr kumimoji="1" lang="ja-JP" altLang="en-US" sz="1800" b="0" dirty="0">
                        <a:solidFill>
                          <a:srgbClr val="48231E"/>
                        </a:solidFill>
                        <a:latin typeface="News Gothic MT"/>
                        <a:ea typeface="メイリオ"/>
                      </a:endParaRPr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3625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l-GR" altLang="ja-JP" sz="1800" b="0" i="0" dirty="0" smtClean="0">
                          <a:solidFill>
                            <a:srgbClr val="48231E"/>
                          </a:solidFill>
                          <a:latin typeface="News Gothic MT"/>
                          <a:ea typeface="メイリオ"/>
                        </a:rPr>
                        <a:t>Δ</a:t>
                      </a:r>
                      <a:r>
                        <a:rPr kumimoji="1" lang="en-US" altLang="ja-JP" sz="1800" b="0" i="0" dirty="0" smtClean="0">
                          <a:solidFill>
                            <a:srgbClr val="48231E"/>
                          </a:solidFill>
                          <a:latin typeface="News Gothic MT"/>
                          <a:ea typeface="メイリオ"/>
                        </a:rPr>
                        <a:t>m</a:t>
                      </a:r>
                      <a:r>
                        <a:rPr kumimoji="1" lang="en-US" altLang="ja-JP" sz="1800" b="0" i="0" baseline="30000" dirty="0" smtClean="0">
                          <a:solidFill>
                            <a:srgbClr val="48231E"/>
                          </a:solidFill>
                          <a:latin typeface="News Gothic MT"/>
                          <a:ea typeface="メイリオ"/>
                        </a:rPr>
                        <a:t>2</a:t>
                      </a:r>
                      <a:endParaRPr kumimoji="1" lang="ja-JP" altLang="en-US" sz="1800" b="0" i="0" baseline="30000" dirty="0">
                        <a:solidFill>
                          <a:srgbClr val="48231E"/>
                        </a:solidFill>
                        <a:latin typeface="News Gothic MT"/>
                        <a:ea typeface="メイリオ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rgbClr val="48231E"/>
                          </a:solidFill>
                          <a:latin typeface="News Gothic MT"/>
                          <a:ea typeface="メイリオ"/>
                        </a:rPr>
                        <a:t>(2.32 ± 0.12)×10</a:t>
                      </a:r>
                      <a:r>
                        <a:rPr kumimoji="1" lang="en-US" altLang="ja-JP" sz="1800" b="0" baseline="30000" dirty="0" smtClean="0">
                          <a:solidFill>
                            <a:srgbClr val="48231E"/>
                          </a:solidFill>
                          <a:latin typeface="News Gothic MT"/>
                          <a:ea typeface="メイリオ"/>
                        </a:rPr>
                        <a:t>−3 </a:t>
                      </a:r>
                      <a:r>
                        <a:rPr kumimoji="1" lang="en-US" altLang="ja-JP" sz="1800" b="0" baseline="0" dirty="0" smtClean="0">
                          <a:solidFill>
                            <a:srgbClr val="48231E"/>
                          </a:solidFill>
                          <a:latin typeface="News Gothic MT"/>
                          <a:ea typeface="メイリオ"/>
                        </a:rPr>
                        <a:t>eV</a:t>
                      </a:r>
                      <a:r>
                        <a:rPr kumimoji="1" lang="en-US" altLang="ja-JP" sz="1800" b="0" baseline="30000" dirty="0" smtClean="0">
                          <a:solidFill>
                            <a:srgbClr val="48231E"/>
                          </a:solidFill>
                          <a:latin typeface="News Gothic MT"/>
                          <a:ea typeface="メイリオ"/>
                        </a:rPr>
                        <a:t>2</a:t>
                      </a:r>
                      <a:endParaRPr kumimoji="1" lang="ja-JP" altLang="en-US" sz="1800" b="0" baseline="30000" dirty="0">
                        <a:solidFill>
                          <a:srgbClr val="48231E"/>
                        </a:solidFill>
                        <a:latin typeface="News Gothic MT"/>
                        <a:ea typeface="メイリオ"/>
                      </a:endParaRPr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dirty="0" smtClean="0">
                          <a:solidFill>
                            <a:srgbClr val="48231E"/>
                          </a:solidFill>
                          <a:latin typeface="News Gothic MT"/>
                          <a:ea typeface="メイリオ"/>
                        </a:rPr>
                        <a:t>(2.32 ± 0.12)×10</a:t>
                      </a:r>
                      <a:r>
                        <a:rPr kumimoji="1" lang="en-US" altLang="ja-JP" sz="1800" b="0" baseline="30000" dirty="0" smtClean="0">
                          <a:solidFill>
                            <a:srgbClr val="48231E"/>
                          </a:solidFill>
                          <a:latin typeface="News Gothic MT"/>
                          <a:ea typeface="メイリオ"/>
                        </a:rPr>
                        <a:t>−3 </a:t>
                      </a:r>
                      <a:r>
                        <a:rPr kumimoji="1" lang="en-US" altLang="ja-JP" sz="1800" b="0" baseline="0" dirty="0" smtClean="0">
                          <a:solidFill>
                            <a:srgbClr val="48231E"/>
                          </a:solidFill>
                          <a:latin typeface="News Gothic MT"/>
                          <a:ea typeface="メイリオ"/>
                        </a:rPr>
                        <a:t>eV</a:t>
                      </a:r>
                      <a:r>
                        <a:rPr kumimoji="1" lang="en-US" altLang="ja-JP" sz="1800" b="0" baseline="30000" dirty="0" smtClean="0">
                          <a:solidFill>
                            <a:srgbClr val="48231E"/>
                          </a:solidFill>
                          <a:latin typeface="News Gothic MT"/>
                          <a:ea typeface="メイリオ"/>
                        </a:rPr>
                        <a:t>2</a:t>
                      </a:r>
                      <a:endParaRPr kumimoji="1" lang="ja-JP" altLang="en-US" sz="1800" b="0" baseline="30000" dirty="0" smtClean="0">
                        <a:solidFill>
                          <a:srgbClr val="48231E"/>
                        </a:solidFill>
                        <a:latin typeface="News Gothic MT"/>
                        <a:ea typeface="メイリオ"/>
                      </a:endParaRPr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936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C:\Users\Thiago\Desktop\ICEPP\Screenshot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68036" y="-2709"/>
            <a:ext cx="5413350" cy="68607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65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88514"/>
            <a:ext cx="8229600" cy="4525963"/>
          </a:xfrm>
        </p:spPr>
        <p:txBody>
          <a:bodyPr>
            <a:normAutofit/>
          </a:bodyPr>
          <a:lstStyle/>
          <a:p>
            <a:r>
              <a:rPr kumimoji="1" lang="en-US" altLang="ja-JP" sz="2200" dirty="0" smtClean="0"/>
              <a:t>Reactor is a free and rich electron antineutrino source</a:t>
            </a:r>
          </a:p>
          <a:p>
            <a:r>
              <a:rPr lang="en-US" altLang="ja-JP" sz="2200" dirty="0" smtClean="0"/>
              <a:t>Direct measurement of </a:t>
            </a:r>
            <a:r>
              <a:rPr lang="en-US" altLang="ja-JP" sz="2200" dirty="0" smtClean="0">
                <a:latin typeface="Symbol" charset="2"/>
                <a:cs typeface="Symbol" charset="2"/>
              </a:rPr>
              <a:t>q</a:t>
            </a:r>
            <a:r>
              <a:rPr lang="en-US" altLang="ja-JP" sz="2200" baseline="-25000" dirty="0" smtClean="0"/>
              <a:t>13</a:t>
            </a:r>
            <a:r>
              <a:rPr lang="en-US" altLang="ja-JP" sz="2200" dirty="0" smtClean="0"/>
              <a:t> with no parameter degeneracy</a:t>
            </a:r>
          </a:p>
          <a:p>
            <a:r>
              <a:rPr lang="en-US" altLang="ja-JP" sz="2200" dirty="0" smtClean="0"/>
              <a:t>Background is strongly suppressed by delayed coincidence</a:t>
            </a:r>
          </a:p>
          <a:p>
            <a:r>
              <a:rPr lang="en-US" altLang="ja-JP" sz="2200" dirty="0" smtClean="0"/>
              <a:t>Flux expectation within 2% uncertainties</a:t>
            </a:r>
          </a:p>
          <a:p>
            <a:r>
              <a:rPr lang="en-US" altLang="ja-JP" sz="2200" dirty="0" smtClean="0"/>
              <a:t>Systematic uncertainties are further reduced (&lt;1%) using 2 detectors at different baselines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628913" y="631632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13" name="図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73" y="3735705"/>
            <a:ext cx="5238224" cy="28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直線コネクタ 35"/>
          <p:cNvCxnSpPr>
            <a:cxnSpLocks noChangeShapeType="1"/>
          </p:cNvCxnSpPr>
          <p:nvPr/>
        </p:nvCxnSpPr>
        <p:spPr bwMode="auto">
          <a:xfrm flipH="1" flipV="1">
            <a:off x="2955046" y="4174489"/>
            <a:ext cx="3293354" cy="123102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oval" w="lg" len="lg"/>
          </a:ln>
        </p:spPr>
      </p:cxnSp>
      <p:sp>
        <p:nvSpPr>
          <p:cNvPr id="15" name="テキスト ボックス 14"/>
          <p:cNvSpPr txBox="1"/>
          <p:nvPr/>
        </p:nvSpPr>
        <p:spPr>
          <a:xfrm>
            <a:off x="1451934" y="5405513"/>
            <a:ext cx="2112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</a:t>
            </a:r>
            <a:r>
              <a:rPr kumimoji="1" lang="en-US" altLang="ja-JP" dirty="0" smtClean="0"/>
              <a:t>in</a:t>
            </a:r>
            <a:r>
              <a:rPr kumimoji="1" lang="en-US" altLang="ja-JP" baseline="30000" dirty="0" smtClean="0"/>
              <a:t>2</a:t>
            </a:r>
            <a:r>
              <a:rPr kumimoji="1" lang="en-US" altLang="ja-JP" dirty="0" smtClean="0"/>
              <a:t>2</a:t>
            </a:r>
            <a:r>
              <a:rPr lang="el-GR" altLang="ja-JP" dirty="0" smtClean="0"/>
              <a:t>θ</a:t>
            </a:r>
            <a:r>
              <a:rPr lang="en-US" altLang="ja-JP" baseline="-25000" dirty="0" smtClean="0"/>
              <a:t>13</a:t>
            </a:r>
            <a:r>
              <a:rPr lang="en-US" altLang="ja-JP" dirty="0" smtClean="0"/>
              <a:t> = 0.1</a:t>
            </a:r>
          </a:p>
          <a:p>
            <a:r>
              <a:rPr lang="en-US" altLang="ja-JP" dirty="0"/>
              <a:t>|</a:t>
            </a:r>
            <a:r>
              <a:rPr kumimoji="1" lang="el-GR" altLang="ja-JP" dirty="0" smtClean="0"/>
              <a:t>Δ</a:t>
            </a:r>
            <a:r>
              <a:rPr kumimoji="1" lang="en-US" altLang="ja-JP" dirty="0" smtClean="0"/>
              <a:t>m</a:t>
            </a:r>
            <a:r>
              <a:rPr kumimoji="1" lang="en-US" altLang="ja-JP" baseline="-25000" dirty="0" smtClean="0"/>
              <a:t>31</a:t>
            </a:r>
            <a:r>
              <a:rPr kumimoji="1" lang="en-US" altLang="ja-JP" baseline="30000" dirty="0" smtClean="0"/>
              <a:t>2</a:t>
            </a:r>
            <a:r>
              <a:rPr kumimoji="1" lang="en-US" altLang="ja-JP" dirty="0" smtClean="0"/>
              <a:t>| = 2.5x10</a:t>
            </a:r>
            <a:r>
              <a:rPr kumimoji="1" lang="en-US" altLang="ja-JP" baseline="30000" dirty="0" smtClean="0"/>
              <a:t>-3</a:t>
            </a:r>
            <a:r>
              <a:rPr kumimoji="1" lang="en-US" altLang="ja-JP" dirty="0" smtClean="0"/>
              <a:t>eV2</a:t>
            </a:r>
            <a:endParaRPr kumimoji="1" lang="ja-JP" altLang="en-US" dirty="0"/>
          </a:p>
        </p:txBody>
      </p:sp>
      <p:grpSp>
        <p:nvGrpSpPr>
          <p:cNvPr id="16" name="図形グループ 22"/>
          <p:cNvGrpSpPr>
            <a:grpSpLocks noChangeAspect="1"/>
          </p:cNvGrpSpPr>
          <p:nvPr/>
        </p:nvGrpSpPr>
        <p:grpSpPr bwMode="auto">
          <a:xfrm>
            <a:off x="6248400" y="4819377"/>
            <a:ext cx="1276350" cy="1851025"/>
            <a:chOff x="6248400" y="4343400"/>
            <a:chExt cx="1524000" cy="2209800"/>
          </a:xfrm>
        </p:grpSpPr>
        <p:pic>
          <p:nvPicPr>
            <p:cNvPr id="17" name="図 20" descr="ピクチャ 1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48400" y="4343400"/>
              <a:ext cx="1494367" cy="2204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正方形/長方形 21"/>
            <p:cNvSpPr>
              <a:spLocks noChangeArrowheads="1"/>
            </p:cNvSpPr>
            <p:nvPr/>
          </p:nvSpPr>
          <p:spPr bwMode="auto">
            <a:xfrm>
              <a:off x="6248400" y="4343400"/>
              <a:ext cx="1524000" cy="2209800"/>
            </a:xfrm>
            <a:prstGeom prst="rect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>
                <a:latin typeface="News Gothic MT" charset="0"/>
                <a:ea typeface="メイリオ" charset="-128"/>
                <a:cs typeface="メイリオ" charset="-128"/>
              </a:endParaRPr>
            </a:p>
          </p:txBody>
        </p:sp>
      </p:grpSp>
      <p:grpSp>
        <p:nvGrpSpPr>
          <p:cNvPr id="19" name="図形グループ 23"/>
          <p:cNvGrpSpPr>
            <a:grpSpLocks noChangeAspect="1"/>
          </p:cNvGrpSpPr>
          <p:nvPr/>
        </p:nvGrpSpPr>
        <p:grpSpPr bwMode="auto">
          <a:xfrm>
            <a:off x="3124200" y="4797152"/>
            <a:ext cx="1276350" cy="1851025"/>
            <a:chOff x="6248400" y="4343400"/>
            <a:chExt cx="1524000" cy="2209800"/>
          </a:xfrm>
        </p:grpSpPr>
        <p:pic>
          <p:nvPicPr>
            <p:cNvPr id="20" name="図 24" descr="ピクチャ 1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48400" y="4343400"/>
              <a:ext cx="1494367" cy="2204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正方形/長方形 25"/>
            <p:cNvSpPr>
              <a:spLocks noChangeArrowheads="1"/>
            </p:cNvSpPr>
            <p:nvPr/>
          </p:nvSpPr>
          <p:spPr bwMode="auto">
            <a:xfrm>
              <a:off x="6248400" y="4343400"/>
              <a:ext cx="1524000" cy="2209800"/>
            </a:xfrm>
            <a:prstGeom prst="rect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>
                <a:latin typeface="News Gothic MT" charset="0"/>
                <a:ea typeface="メイリオ" charset="-128"/>
                <a:cs typeface="メイリオ" charset="-128"/>
              </a:endParaRPr>
            </a:p>
          </p:txBody>
        </p:sp>
      </p:grpSp>
      <p:cxnSp>
        <p:nvCxnSpPr>
          <p:cNvPr id="22" name="直線コネクタ 35"/>
          <p:cNvCxnSpPr>
            <a:cxnSpLocks noChangeShapeType="1"/>
          </p:cNvCxnSpPr>
          <p:nvPr/>
        </p:nvCxnSpPr>
        <p:spPr bwMode="auto">
          <a:xfrm flipH="1" flipV="1">
            <a:off x="2317224" y="4028263"/>
            <a:ext cx="806976" cy="142135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oval" w="lg" len="lg"/>
          </a:ln>
        </p:spPr>
      </p:cxnSp>
      <p:sp>
        <p:nvSpPr>
          <p:cNvPr id="25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E7E2761-FA7E-A347-AE75-2D532696A2FB}" type="slidenum">
              <a:rPr kumimoji="1" lang="ja-JP" altLang="en-US" smtClean="0"/>
              <a:pPr/>
              <a:t>5</a:t>
            </a:fld>
            <a:endParaRPr kumimoji="1" lang="ja-JP" altLang="en-US" dirty="0"/>
          </a:p>
        </p:txBody>
      </p:sp>
      <p:sp>
        <p:nvSpPr>
          <p:cNvPr id="26" name="タイトル 1"/>
          <p:cNvSpPr txBox="1">
            <a:spLocks/>
          </p:cNvSpPr>
          <p:nvPr/>
        </p:nvSpPr>
        <p:spPr>
          <a:xfrm>
            <a:off x="457200" y="171660"/>
            <a:ext cx="8229600" cy="498475"/>
          </a:xfrm>
          <a:prstGeom prst="rect">
            <a:avLst/>
          </a:prstGeom>
        </p:spPr>
        <p:txBody>
          <a:bodyPr vert="horz" rtlCol="0" anchor="ctr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400" baseline="0">
                <a:gradFill flip="none" rotWithShape="1">
                  <a:gsLst>
                    <a:gs pos="60000">
                      <a:schemeClr val="tx2"/>
                    </a:gs>
                    <a:gs pos="100000">
                      <a:schemeClr val="tx2">
                        <a:tint val="2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127000" algn="tl" rotWithShape="0">
                    <a:schemeClr val="bg1"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dirty="0"/>
              <a:t>Reactor Neutrinos and </a:t>
            </a:r>
            <a:r>
              <a:rPr lang="en-US" altLang="ja-JP" sz="4000" dirty="0">
                <a:latin typeface="Symbol" charset="2"/>
                <a:cs typeface="Symbol" charset="2"/>
              </a:rPr>
              <a:t>q</a:t>
            </a:r>
            <a:r>
              <a:rPr lang="en-US" altLang="ja-JP" sz="4000" baseline="-25000" dirty="0"/>
              <a:t>13</a:t>
            </a:r>
            <a:endParaRPr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57136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Frequentis</a:t>
            </a:r>
            <a:r>
              <a:rPr lang="en-US" altLang="ja-JP" dirty="0" err="1" smtClean="0"/>
              <a:t>t</a:t>
            </a:r>
            <a:r>
              <a:rPr lang="en-US" altLang="ja-JP" dirty="0" smtClean="0"/>
              <a:t> studies</a:t>
            </a:r>
            <a:endParaRPr kumimoji="1" lang="ja-JP" altLang="en-US" dirty="0"/>
          </a:p>
        </p:txBody>
      </p:sp>
      <p:pic>
        <p:nvPicPr>
          <p:cNvPr id="7" name="図 6" descr="DeltaChiSquare-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1432935"/>
            <a:ext cx="4375893" cy="2963568"/>
          </a:xfrm>
          <a:prstGeom prst="rect">
            <a:avLst/>
          </a:prstGeom>
        </p:spPr>
      </p:pic>
      <p:pic>
        <p:nvPicPr>
          <p:cNvPr id="10" name="図 9" descr="Exclusion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154" y="3236045"/>
            <a:ext cx="4715151" cy="3193330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>
          <a:xfrm>
            <a:off x="181435" y="4529825"/>
            <a:ext cx="41497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200" dirty="0"/>
              <a:t>90% </a:t>
            </a:r>
            <a:r>
              <a:rPr lang="en-US" altLang="ja-JP" sz="2200" dirty="0" smtClean="0"/>
              <a:t>C.L. interval:</a:t>
            </a:r>
          </a:p>
          <a:p>
            <a:r>
              <a:rPr lang="en-US" altLang="ja-JP" sz="2200" dirty="0"/>
              <a:t>	</a:t>
            </a:r>
            <a:r>
              <a:rPr lang="en-US" altLang="ja-JP" sz="2200" dirty="0" smtClean="0"/>
              <a:t>0.043 &lt; on sin2</a:t>
            </a:r>
            <a:r>
              <a:rPr lang="en-US" altLang="ja-JP" sz="2200" baseline="30000" dirty="0" smtClean="0"/>
              <a:t>2</a:t>
            </a:r>
            <a:r>
              <a:rPr lang="el-GR" altLang="ja-JP" sz="2200" dirty="0" smtClean="0"/>
              <a:t>θ</a:t>
            </a:r>
            <a:r>
              <a:rPr lang="en-US" altLang="ja-JP" sz="2200" baseline="-25000" dirty="0" smtClean="0"/>
              <a:t>13</a:t>
            </a:r>
            <a:r>
              <a:rPr lang="en-US" altLang="ja-JP" sz="2200" dirty="0" smtClean="0"/>
              <a:t> &lt; 0.18 </a:t>
            </a:r>
            <a:endParaRPr lang="en-US" altLang="ja-JP" sz="2200" dirty="0"/>
          </a:p>
        </p:txBody>
      </p:sp>
      <p:sp>
        <p:nvSpPr>
          <p:cNvPr id="16" name="正方形/長方形 15"/>
          <p:cNvSpPr/>
          <p:nvPr/>
        </p:nvSpPr>
        <p:spPr>
          <a:xfrm>
            <a:off x="181435" y="5360822"/>
            <a:ext cx="41497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200" dirty="0" smtClean="0"/>
              <a:t>68% C.L. interval:</a:t>
            </a:r>
          </a:p>
          <a:p>
            <a:r>
              <a:rPr lang="en-US" altLang="ja-JP" sz="2200" dirty="0" smtClean="0"/>
              <a:t>	0.067 &lt; on sin2</a:t>
            </a:r>
            <a:r>
              <a:rPr lang="en-US" altLang="ja-JP" sz="2200" baseline="30000" dirty="0" smtClean="0"/>
              <a:t>2</a:t>
            </a:r>
            <a:r>
              <a:rPr lang="el-GR" altLang="ja-JP" sz="2200" dirty="0" smtClean="0"/>
              <a:t>θ</a:t>
            </a:r>
            <a:r>
              <a:rPr lang="en-US" altLang="ja-JP" sz="2200" baseline="-25000" dirty="0" smtClean="0"/>
              <a:t>13</a:t>
            </a:r>
            <a:r>
              <a:rPr lang="en-US" altLang="ja-JP" sz="2200" dirty="0" smtClean="0"/>
              <a:t> &lt; 0.15 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5069488" y="1987759"/>
            <a:ext cx="37114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200" dirty="0"/>
              <a:t>s</a:t>
            </a:r>
            <a:r>
              <a:rPr lang="en-US" altLang="ja-JP" sz="2200" dirty="0" smtClean="0"/>
              <a:t>in2</a:t>
            </a:r>
            <a:r>
              <a:rPr lang="en-US" altLang="ja-JP" sz="2200" baseline="30000" dirty="0" smtClean="0"/>
              <a:t>2</a:t>
            </a:r>
            <a:r>
              <a:rPr lang="el-GR" altLang="ja-JP" sz="2200" dirty="0" smtClean="0"/>
              <a:t>θ</a:t>
            </a:r>
            <a:r>
              <a:rPr lang="en-US" altLang="ja-JP" sz="2200" baseline="-25000" dirty="0" smtClean="0"/>
              <a:t>13</a:t>
            </a:r>
            <a:r>
              <a:rPr lang="en-US" altLang="ja-JP" sz="2200" dirty="0" smtClean="0"/>
              <a:t> = 0 hypothesis is excluded at 99.8% (2.9</a:t>
            </a:r>
            <a:r>
              <a:rPr lang="el-GR" altLang="ja-JP" sz="2200" dirty="0" smtClean="0"/>
              <a:t>σ</a:t>
            </a:r>
            <a:r>
              <a:rPr lang="en-US" altLang="ja-JP" sz="2200" dirty="0" smtClean="0"/>
              <a:t>)  </a:t>
            </a:r>
            <a:endParaRPr lang="en-US" altLang="ja-JP" sz="2200" dirty="0"/>
          </a:p>
        </p:txBody>
      </p:sp>
    </p:spTree>
    <p:extLst>
      <p:ext uri="{BB962C8B-B14F-4D97-AF65-F5344CB8AC3E}">
        <p14:creationId xmlns:p14="http://schemas.microsoft.com/office/powerpoint/2010/main" val="231079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71660"/>
            <a:ext cx="8229600" cy="498475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Double </a:t>
            </a:r>
            <a:r>
              <a:rPr kumimoji="1" lang="en-US" altLang="ja-JP" dirty="0" err="1" smtClean="0"/>
              <a:t>Chooz</a:t>
            </a:r>
            <a:r>
              <a:rPr kumimoji="1" lang="en-US" altLang="ja-JP" dirty="0" smtClean="0"/>
              <a:t> Experiment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2761-FA7E-A347-AE75-2D532696A2FB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  <p:pic>
        <p:nvPicPr>
          <p:cNvPr id="5" name="図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7" y="773113"/>
            <a:ext cx="9144000" cy="608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線コネクタ 35"/>
          <p:cNvCxnSpPr>
            <a:cxnSpLocks noChangeShapeType="1"/>
            <a:stCxn id="8" idx="0"/>
          </p:cNvCxnSpPr>
          <p:nvPr/>
        </p:nvCxnSpPr>
        <p:spPr bwMode="auto">
          <a:xfrm flipV="1">
            <a:off x="6874166" y="3941799"/>
            <a:ext cx="789933" cy="87757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oval" w="lg" len="lg"/>
          </a:ln>
        </p:spPr>
      </p:cxnSp>
      <p:grpSp>
        <p:nvGrpSpPr>
          <p:cNvPr id="7" name="図形グループ 22"/>
          <p:cNvGrpSpPr>
            <a:grpSpLocks noChangeAspect="1"/>
          </p:cNvGrpSpPr>
          <p:nvPr/>
        </p:nvGrpSpPr>
        <p:grpSpPr bwMode="auto">
          <a:xfrm>
            <a:off x="6248400" y="4819377"/>
            <a:ext cx="1276350" cy="1851025"/>
            <a:chOff x="6248400" y="4343400"/>
            <a:chExt cx="1524000" cy="2209800"/>
          </a:xfrm>
        </p:grpSpPr>
        <p:pic>
          <p:nvPicPr>
            <p:cNvPr id="8" name="図 20" descr="ピクチャ 1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48400" y="4343400"/>
              <a:ext cx="1494367" cy="2204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正方形/長方形 21"/>
            <p:cNvSpPr>
              <a:spLocks noChangeArrowheads="1"/>
            </p:cNvSpPr>
            <p:nvPr/>
          </p:nvSpPr>
          <p:spPr bwMode="auto">
            <a:xfrm>
              <a:off x="6248400" y="4343400"/>
              <a:ext cx="1524000" cy="2209800"/>
            </a:xfrm>
            <a:prstGeom prst="rect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>
                <a:cs typeface="メイリオ" charset="-128"/>
              </a:endParaRPr>
            </a:p>
          </p:txBody>
        </p:sp>
      </p:grpSp>
      <p:grpSp>
        <p:nvGrpSpPr>
          <p:cNvPr id="10" name="図形グループ 23"/>
          <p:cNvGrpSpPr>
            <a:grpSpLocks noChangeAspect="1"/>
          </p:cNvGrpSpPr>
          <p:nvPr/>
        </p:nvGrpSpPr>
        <p:grpSpPr bwMode="auto">
          <a:xfrm>
            <a:off x="3124200" y="4797152"/>
            <a:ext cx="1276350" cy="1851025"/>
            <a:chOff x="6248400" y="4343400"/>
            <a:chExt cx="1524000" cy="2209800"/>
          </a:xfrm>
        </p:grpSpPr>
        <p:pic>
          <p:nvPicPr>
            <p:cNvPr id="11" name="図 24" descr="ピクチャ 1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48400" y="4343400"/>
              <a:ext cx="1494367" cy="2204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正方形/長方形 25"/>
            <p:cNvSpPr>
              <a:spLocks noChangeArrowheads="1"/>
            </p:cNvSpPr>
            <p:nvPr/>
          </p:nvSpPr>
          <p:spPr bwMode="auto">
            <a:xfrm>
              <a:off x="6248400" y="4343400"/>
              <a:ext cx="1524000" cy="2209800"/>
            </a:xfrm>
            <a:prstGeom prst="rect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>
                <a:cs typeface="メイリオ" charset="-128"/>
              </a:endParaRPr>
            </a:p>
          </p:txBody>
        </p:sp>
      </p:grpSp>
      <p:cxnSp>
        <p:nvCxnSpPr>
          <p:cNvPr id="13" name="直線コネクタ 35"/>
          <p:cNvCxnSpPr>
            <a:cxnSpLocks noChangeShapeType="1"/>
          </p:cNvCxnSpPr>
          <p:nvPr/>
        </p:nvCxnSpPr>
        <p:spPr bwMode="auto">
          <a:xfrm flipV="1">
            <a:off x="3795554" y="3430825"/>
            <a:ext cx="802905" cy="136632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oval" w="lg" len="lg"/>
          </a:ln>
        </p:spPr>
      </p:cxnSp>
      <p:sp>
        <p:nvSpPr>
          <p:cNvPr id="14" name="テキスト ボックス 30"/>
          <p:cNvSpPr txBox="1">
            <a:spLocks noChangeArrowheads="1"/>
          </p:cNvSpPr>
          <p:nvPr/>
        </p:nvSpPr>
        <p:spPr bwMode="auto">
          <a:xfrm>
            <a:off x="7543800" y="5105400"/>
            <a:ext cx="145582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altLang="ja-JP" sz="1800" dirty="0">
                <a:solidFill>
                  <a:srgbClr val="FFFF12"/>
                </a:solidFill>
                <a:latin typeface="+mn-lt"/>
                <a:ea typeface="+mn-ea"/>
              </a:rPr>
              <a:t>Far Detector</a:t>
            </a:r>
          </a:p>
          <a:p>
            <a:r>
              <a:rPr lang="en-US" altLang="ja-JP" sz="1800" dirty="0" smtClean="0">
                <a:solidFill>
                  <a:schemeClr val="bg1"/>
                </a:solidFill>
                <a:latin typeface="+mn-lt"/>
                <a:ea typeface="+mn-ea"/>
              </a:rPr>
              <a:t>L = 1050m</a:t>
            </a:r>
            <a:endParaRPr lang="en-US" altLang="ja-JP" sz="1800" dirty="0">
              <a:solidFill>
                <a:schemeClr val="bg1"/>
              </a:solidFill>
              <a:latin typeface="+mn-lt"/>
              <a:ea typeface="+mn-ea"/>
            </a:endParaRPr>
          </a:p>
          <a:p>
            <a:r>
              <a:rPr lang="en-US" altLang="ja-JP" sz="1800" dirty="0" smtClean="0">
                <a:solidFill>
                  <a:schemeClr val="bg1"/>
                </a:solidFill>
                <a:latin typeface="+mn-lt"/>
                <a:ea typeface="+mn-ea"/>
              </a:rPr>
              <a:t>10m</a:t>
            </a:r>
            <a:r>
              <a:rPr lang="en-US" altLang="ja-JP" sz="1800" baseline="30000" dirty="0" smtClean="0">
                <a:solidFill>
                  <a:schemeClr val="bg1"/>
                </a:solidFill>
                <a:latin typeface="+mn-lt"/>
                <a:ea typeface="+mn-ea"/>
              </a:rPr>
              <a:t>3</a:t>
            </a:r>
            <a:r>
              <a:rPr lang="en-US" altLang="ja-JP" sz="1800" dirty="0" smtClean="0">
                <a:solidFill>
                  <a:schemeClr val="bg1"/>
                </a:solidFill>
                <a:latin typeface="+mn-lt"/>
                <a:ea typeface="+mn-ea"/>
              </a:rPr>
              <a:t> target</a:t>
            </a:r>
            <a:endParaRPr lang="en-US" altLang="ja-JP" sz="1800" dirty="0">
              <a:solidFill>
                <a:schemeClr val="bg1"/>
              </a:solidFill>
              <a:latin typeface="+mn-lt"/>
              <a:ea typeface="+mn-ea"/>
            </a:endParaRPr>
          </a:p>
          <a:p>
            <a:r>
              <a:rPr lang="en-US" altLang="ja-JP" sz="1800" dirty="0">
                <a:solidFill>
                  <a:schemeClr val="bg1"/>
                </a:solidFill>
                <a:latin typeface="+mn-lt"/>
                <a:ea typeface="+mn-ea"/>
              </a:rPr>
              <a:t>300m.w.e.</a:t>
            </a:r>
          </a:p>
          <a:p>
            <a:r>
              <a:rPr lang="en-US" altLang="ja-JP" sz="1800" dirty="0" smtClean="0">
                <a:solidFill>
                  <a:schemeClr val="bg1"/>
                </a:solidFill>
                <a:latin typeface="+mn-lt"/>
                <a:ea typeface="+mn-ea"/>
              </a:rPr>
              <a:t>April 2011 ~</a:t>
            </a:r>
            <a:endParaRPr lang="ja-JP" altLang="en-US" sz="180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5" name="テキスト ボックス 30"/>
          <p:cNvSpPr txBox="1">
            <a:spLocks noChangeArrowheads="1"/>
          </p:cNvSpPr>
          <p:nvPr/>
        </p:nvSpPr>
        <p:spPr bwMode="auto">
          <a:xfrm>
            <a:off x="4451424" y="5105400"/>
            <a:ext cx="169353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altLang="ja-JP" sz="1800" dirty="0" smtClean="0">
                <a:solidFill>
                  <a:srgbClr val="FFFF12"/>
                </a:solidFill>
                <a:latin typeface="+mn-lt"/>
                <a:ea typeface="+mn-ea"/>
              </a:rPr>
              <a:t>Near </a:t>
            </a:r>
            <a:r>
              <a:rPr lang="en-US" altLang="ja-JP" sz="1800" dirty="0">
                <a:solidFill>
                  <a:srgbClr val="FFFF12"/>
                </a:solidFill>
                <a:latin typeface="+mn-lt"/>
                <a:ea typeface="+mn-ea"/>
              </a:rPr>
              <a:t>Detector</a:t>
            </a:r>
          </a:p>
          <a:p>
            <a:r>
              <a:rPr lang="en-US" altLang="ja-JP" sz="1800" dirty="0" smtClean="0">
                <a:solidFill>
                  <a:schemeClr val="bg1"/>
                </a:solidFill>
                <a:latin typeface="+mn-lt"/>
                <a:ea typeface="+mn-ea"/>
              </a:rPr>
              <a:t>L = 400m</a:t>
            </a:r>
            <a:endParaRPr lang="en-US" altLang="ja-JP" sz="1800" dirty="0">
              <a:solidFill>
                <a:schemeClr val="bg1"/>
              </a:solidFill>
              <a:latin typeface="+mn-lt"/>
              <a:ea typeface="+mn-ea"/>
            </a:endParaRPr>
          </a:p>
          <a:p>
            <a:r>
              <a:rPr lang="en-US" altLang="ja-JP" sz="1800" dirty="0" smtClean="0">
                <a:solidFill>
                  <a:schemeClr val="bg1"/>
                </a:solidFill>
                <a:latin typeface="+mn-lt"/>
                <a:ea typeface="+mn-ea"/>
              </a:rPr>
              <a:t>10m</a:t>
            </a:r>
            <a:r>
              <a:rPr lang="en-US" altLang="ja-JP" sz="1800" baseline="30000" dirty="0" smtClean="0">
                <a:solidFill>
                  <a:schemeClr val="bg1"/>
                </a:solidFill>
                <a:latin typeface="+mn-lt"/>
                <a:ea typeface="+mn-ea"/>
              </a:rPr>
              <a:t>3</a:t>
            </a:r>
            <a:r>
              <a:rPr lang="en-US" altLang="ja-JP" sz="1800" dirty="0" smtClean="0">
                <a:solidFill>
                  <a:schemeClr val="bg1"/>
                </a:solidFill>
                <a:latin typeface="+mn-lt"/>
                <a:ea typeface="+mn-ea"/>
              </a:rPr>
              <a:t> target</a:t>
            </a:r>
            <a:endParaRPr lang="en-US" altLang="ja-JP" sz="1800" dirty="0">
              <a:solidFill>
                <a:schemeClr val="bg1"/>
              </a:solidFill>
              <a:latin typeface="+mn-lt"/>
              <a:ea typeface="+mn-ea"/>
            </a:endParaRPr>
          </a:p>
          <a:p>
            <a:r>
              <a:rPr lang="en-US" altLang="ja-JP" sz="1800" dirty="0" smtClean="0">
                <a:solidFill>
                  <a:schemeClr val="bg1"/>
                </a:solidFill>
                <a:latin typeface="+mn-lt"/>
                <a:ea typeface="+mn-ea"/>
              </a:rPr>
              <a:t>120m</a:t>
            </a:r>
            <a:r>
              <a:rPr lang="en-US" altLang="ja-JP" sz="1800" dirty="0">
                <a:solidFill>
                  <a:schemeClr val="bg1"/>
                </a:solidFill>
                <a:latin typeface="+mn-lt"/>
                <a:ea typeface="+mn-ea"/>
              </a:rPr>
              <a:t>.w.e.</a:t>
            </a:r>
          </a:p>
          <a:p>
            <a:r>
              <a:rPr lang="en-US" altLang="ja-JP" sz="1800" dirty="0" smtClean="0">
                <a:solidFill>
                  <a:schemeClr val="bg1"/>
                </a:solidFill>
                <a:latin typeface="+mn-lt"/>
                <a:ea typeface="+mn-ea"/>
              </a:rPr>
              <a:t>2014 ~</a:t>
            </a:r>
            <a:endParaRPr lang="ja-JP" altLang="en-US" sz="180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pic>
        <p:nvPicPr>
          <p:cNvPr id="16" name="図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724400"/>
            <a:ext cx="6350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テキスト ボックス 62"/>
          <p:cNvSpPr txBox="1">
            <a:spLocks noChangeArrowheads="1"/>
          </p:cNvSpPr>
          <p:nvPr/>
        </p:nvSpPr>
        <p:spPr bwMode="auto">
          <a:xfrm>
            <a:off x="2057400" y="5029200"/>
            <a:ext cx="4866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l-GR" altLang="ja-JP" sz="2800" dirty="0" smtClean="0">
                <a:solidFill>
                  <a:srgbClr val="99E4FF"/>
                </a:solidFill>
                <a:latin typeface="+mn-lt"/>
                <a:ea typeface="+mn-ea"/>
              </a:rPr>
              <a:t>ν</a:t>
            </a:r>
            <a:r>
              <a:rPr lang="en-US" altLang="ja-JP" sz="2800" baseline="-25000" dirty="0" smtClean="0">
                <a:solidFill>
                  <a:srgbClr val="99E4FF"/>
                </a:solidFill>
                <a:latin typeface="+mn-lt"/>
                <a:ea typeface="+mn-ea"/>
              </a:rPr>
              <a:t>e</a:t>
            </a:r>
            <a:endParaRPr lang="ja-JP" altLang="en-US" sz="2800" baseline="-25000" dirty="0">
              <a:solidFill>
                <a:srgbClr val="99E4FF"/>
              </a:solidFill>
              <a:latin typeface="+mn-lt"/>
              <a:ea typeface="+mn-ea"/>
            </a:endParaRPr>
          </a:p>
        </p:txBody>
      </p:sp>
      <p:cxnSp>
        <p:nvCxnSpPr>
          <p:cNvPr id="18" name="直線コネクタ 63"/>
          <p:cNvCxnSpPr>
            <a:cxnSpLocks noChangeShapeType="1"/>
          </p:cNvCxnSpPr>
          <p:nvPr/>
        </p:nvCxnSpPr>
        <p:spPr bwMode="auto">
          <a:xfrm>
            <a:off x="2133600" y="5181600"/>
            <a:ext cx="304800" cy="1588"/>
          </a:xfrm>
          <a:prstGeom prst="line">
            <a:avLst/>
          </a:prstGeom>
          <a:noFill/>
          <a:ln w="31750">
            <a:solidFill>
              <a:srgbClr val="99E4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ストライプ矢印 18"/>
          <p:cNvSpPr/>
          <p:nvPr/>
        </p:nvSpPr>
        <p:spPr bwMode="auto">
          <a:xfrm>
            <a:off x="1905000" y="4800600"/>
            <a:ext cx="776288" cy="255588"/>
          </a:xfrm>
          <a:prstGeom prst="stripedRightArrow">
            <a:avLst>
              <a:gd name="adj1" fmla="val 32410"/>
              <a:gd name="adj2" fmla="val 50000"/>
            </a:avLst>
          </a:prstGeom>
          <a:solidFill>
            <a:srgbClr val="99E4FF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cs typeface="ＭＳ Ｐゴシック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04800" y="5715000"/>
            <a:ext cx="203132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12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Chooz</a:t>
            </a: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12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 Reactors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4.27GW</a:t>
            </a:r>
            <a:r>
              <a:rPr kumimoji="1" lang="en-US" altLang="ja-JP" sz="18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th</a:t>
            </a: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 x 2 cores</a:t>
            </a:r>
            <a:endParaRPr kumimoji="1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ＭＳ Ｐゴシック" charset="0"/>
            </a:endParaRPr>
          </a:p>
        </p:txBody>
      </p:sp>
      <p:cxnSp>
        <p:nvCxnSpPr>
          <p:cNvPr id="21" name="直線コネクタ 54"/>
          <p:cNvCxnSpPr>
            <a:cxnSpLocks noChangeShapeType="1"/>
          </p:cNvCxnSpPr>
          <p:nvPr/>
        </p:nvCxnSpPr>
        <p:spPr bwMode="auto">
          <a:xfrm flipV="1">
            <a:off x="1187450" y="3644900"/>
            <a:ext cx="2495550" cy="1079500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直線コネクタ 56"/>
          <p:cNvCxnSpPr>
            <a:cxnSpLocks noChangeShapeType="1"/>
          </p:cNvCxnSpPr>
          <p:nvPr/>
        </p:nvCxnSpPr>
        <p:spPr bwMode="auto">
          <a:xfrm flipV="1">
            <a:off x="1225550" y="3644900"/>
            <a:ext cx="3028950" cy="1060450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ストライプ矢印 22"/>
          <p:cNvSpPr/>
          <p:nvPr/>
        </p:nvSpPr>
        <p:spPr bwMode="auto">
          <a:xfrm>
            <a:off x="4933262" y="4800600"/>
            <a:ext cx="776288" cy="255588"/>
          </a:xfrm>
          <a:prstGeom prst="stripedRightArrow">
            <a:avLst>
              <a:gd name="adj1" fmla="val 32410"/>
              <a:gd name="adj2" fmla="val 50000"/>
            </a:avLst>
          </a:prstGeom>
          <a:solidFill>
            <a:srgbClr val="99E4FF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cs typeface="ＭＳ Ｐゴシック" charset="-128"/>
            </a:endParaRPr>
          </a:p>
        </p:txBody>
      </p:sp>
      <p:sp>
        <p:nvSpPr>
          <p:cNvPr id="24" name="スライド番号プレースホルダー 2"/>
          <p:cNvSpPr txBox="1">
            <a:spLocks/>
          </p:cNvSpPr>
          <p:nvPr/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defPPr>
              <a:defRPr lang="ja-JP"/>
            </a:defPPr>
            <a:lvl1pPr marL="0" algn="ctr" defTabSz="457200" rtl="0" eaLnBrk="1" latinLnBrk="0" hangingPunct="1"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ACB12B-E844-4242-975B-E4610A11BF54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773113"/>
            <a:ext cx="2588063" cy="116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0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57200" y="171660"/>
            <a:ext cx="8229600" cy="498475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Double </a:t>
            </a:r>
            <a:r>
              <a:rPr kumimoji="1" lang="en-US" altLang="ja-JP" dirty="0" err="1" smtClean="0"/>
              <a:t>Chooz</a:t>
            </a:r>
            <a:r>
              <a:rPr kumimoji="1" lang="en-US" altLang="ja-JP" dirty="0" smtClean="0"/>
              <a:t> Collaboration</a:t>
            </a:r>
            <a:endParaRPr kumimoji="1" lang="ja-JP" altLang="en-US" dirty="0"/>
          </a:p>
        </p:txBody>
      </p:sp>
      <p:pic>
        <p:nvPicPr>
          <p:cNvPr id="6" name="図 5" descr="Choo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2638"/>
            <a:ext cx="9144000" cy="6086475"/>
          </a:xfrm>
          <a:prstGeom prst="rect">
            <a:avLst/>
          </a:prstGeom>
        </p:spPr>
      </p:pic>
      <p:sp>
        <p:nvSpPr>
          <p:cNvPr id="7" name="正方形/長方形 42"/>
          <p:cNvSpPr>
            <a:spLocks noChangeArrowheads="1"/>
          </p:cNvSpPr>
          <p:nvPr/>
        </p:nvSpPr>
        <p:spPr bwMode="auto">
          <a:xfrm>
            <a:off x="0" y="773113"/>
            <a:ext cx="9144000" cy="6096000"/>
          </a:xfrm>
          <a:prstGeom prst="rect">
            <a:avLst/>
          </a:prstGeom>
          <a:solidFill>
            <a:schemeClr val="bg1">
              <a:alpha val="34117"/>
            </a:schemeClr>
          </a:solidFill>
          <a:ln w="127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8" name="図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8748" y="868010"/>
            <a:ext cx="1076291" cy="75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図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82844" y="867199"/>
            <a:ext cx="1077447" cy="75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図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65812" y="867201"/>
            <a:ext cx="1077445" cy="7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図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63622" y="866388"/>
            <a:ext cx="1077447" cy="75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図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94320" y="866388"/>
            <a:ext cx="1077447" cy="75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テキスト ボックス 12"/>
          <p:cNvSpPr txBox="1"/>
          <p:nvPr/>
        </p:nvSpPr>
        <p:spPr>
          <a:xfrm>
            <a:off x="251520" y="1628800"/>
            <a:ext cx="79117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dirty="0">
                <a:solidFill>
                  <a:srgbClr val="0000FF"/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Brazil</a:t>
            </a:r>
            <a:endParaRPr lang="ja-JP" altLang="en-US" sz="2000" dirty="0">
              <a:solidFill>
                <a:srgbClr val="0000FF"/>
              </a:solidFill>
              <a:latin typeface="Tahoma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92348" y="1948815"/>
            <a:ext cx="93795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200" b="1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CBPF</a:t>
            </a:r>
          </a:p>
          <a:p>
            <a:pPr>
              <a:defRPr/>
            </a:pPr>
            <a:r>
              <a:rPr lang="en-US" altLang="ja-JP" sz="1200" b="1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UNICAMP</a:t>
            </a:r>
          </a:p>
          <a:p>
            <a:pPr>
              <a:defRPr/>
            </a:pPr>
            <a:r>
              <a:rPr lang="en-US" altLang="ja-JP" sz="1200" b="1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UFABC</a:t>
            </a:r>
            <a:endParaRPr lang="ja-JP" altLang="en-US" sz="1200" b="1" dirty="0">
              <a:solidFill>
                <a:schemeClr val="accent4">
                  <a:lumMod val="10000"/>
                </a:schemeClr>
              </a:solidFill>
              <a:latin typeface="Tahoma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475656" y="1613889"/>
            <a:ext cx="93745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dirty="0">
                <a:solidFill>
                  <a:srgbClr val="0000FF"/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France</a:t>
            </a:r>
            <a:endParaRPr lang="ja-JP" altLang="en-US" sz="2000" dirty="0">
              <a:solidFill>
                <a:srgbClr val="0000FF"/>
              </a:solidFill>
              <a:latin typeface="Tahoma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330638" y="1948815"/>
            <a:ext cx="1308100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200" b="1" dirty="0" smtClean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APC</a:t>
            </a:r>
          </a:p>
          <a:p>
            <a:pPr>
              <a:defRPr/>
            </a:pPr>
            <a:r>
              <a:rPr lang="en-US" altLang="ja-JP" sz="1200" b="1" dirty="0" smtClean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CEA</a:t>
            </a:r>
            <a:r>
              <a:rPr lang="en-US" altLang="ja-JP" sz="1200" b="1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/DSM/IRFU:</a:t>
            </a:r>
          </a:p>
          <a:p>
            <a:pPr>
              <a:defRPr/>
            </a:pPr>
            <a:r>
              <a:rPr lang="en-US" altLang="ja-JP" sz="1200" b="1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 SPP </a:t>
            </a:r>
          </a:p>
          <a:p>
            <a:pPr>
              <a:defRPr/>
            </a:pPr>
            <a:r>
              <a:rPr lang="en-US" altLang="ja-JP" sz="1200" b="1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altLang="ja-JP" sz="1200" b="1" dirty="0" err="1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SPhN</a:t>
            </a:r>
            <a:r>
              <a:rPr lang="en-US" altLang="ja-JP" sz="1200" b="1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 </a:t>
            </a:r>
          </a:p>
          <a:p>
            <a:pPr>
              <a:defRPr/>
            </a:pPr>
            <a:r>
              <a:rPr lang="en-US" altLang="ja-JP" sz="1200" b="1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altLang="ja-JP" sz="1200" b="1" dirty="0" smtClean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SEDI</a:t>
            </a:r>
          </a:p>
          <a:p>
            <a:pPr>
              <a:defRPr/>
            </a:pPr>
            <a:r>
              <a:rPr lang="en-US" altLang="ja-JP" sz="1200" b="1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 SIS </a:t>
            </a:r>
          </a:p>
          <a:p>
            <a:pPr>
              <a:defRPr/>
            </a:pPr>
            <a:r>
              <a:rPr lang="en-US" altLang="ja-JP" sz="1200" b="1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 SENAC </a:t>
            </a:r>
          </a:p>
          <a:p>
            <a:pPr>
              <a:defRPr/>
            </a:pPr>
            <a:r>
              <a:rPr lang="en-US" altLang="ja-JP" sz="1200" b="1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CNRS/IN2P3</a:t>
            </a:r>
            <a:r>
              <a:rPr lang="en-US" altLang="ja-JP" sz="1200" b="1" dirty="0" smtClean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:</a:t>
            </a:r>
          </a:p>
          <a:p>
            <a:pPr>
              <a:defRPr/>
            </a:pPr>
            <a:r>
              <a:rPr lang="en-US" altLang="ja-JP" sz="1200" b="1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altLang="ja-JP" sz="1200" b="1" dirty="0" err="1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Subatech</a:t>
            </a:r>
            <a:endParaRPr lang="en-US" altLang="ja-JP" sz="1200" b="1" dirty="0">
              <a:solidFill>
                <a:schemeClr val="accent4">
                  <a:lumMod val="10000"/>
                </a:schemeClr>
              </a:solidFill>
              <a:latin typeface="Tahoma" pitchFamily="-111" charset="0"/>
              <a:ea typeface="ＭＳ Ｐゴシック" pitchFamily="-111" charset="-128"/>
              <a:cs typeface="ＭＳ Ｐゴシック" pitchFamily="-111" charset="-128"/>
            </a:endParaRPr>
          </a:p>
          <a:p>
            <a:pPr>
              <a:defRPr/>
            </a:pPr>
            <a:r>
              <a:rPr lang="en-US" altLang="ja-JP" sz="1200" b="1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altLang="ja-JP" sz="1200" b="1" dirty="0" smtClean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IPHC</a:t>
            </a:r>
            <a:endParaRPr lang="en-US" altLang="ja-JP" sz="1200" b="1" dirty="0">
              <a:solidFill>
                <a:schemeClr val="accent4">
                  <a:lumMod val="10000"/>
                </a:schemeClr>
              </a:solidFill>
              <a:latin typeface="Tahoma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629624" y="1623198"/>
            <a:ext cx="120182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dirty="0" smtClean="0">
                <a:solidFill>
                  <a:srgbClr val="0000FF"/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Germany</a:t>
            </a:r>
            <a:endParaRPr lang="ja-JP" altLang="en-US" sz="2000" dirty="0">
              <a:solidFill>
                <a:srgbClr val="0000FF"/>
              </a:solidFill>
              <a:latin typeface="Tahoma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628578" y="1948815"/>
            <a:ext cx="1295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200" b="1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EKU </a:t>
            </a:r>
            <a:r>
              <a:rPr lang="en-US" altLang="ja-JP" sz="1200" b="1" dirty="0" err="1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Tübingen</a:t>
            </a:r>
            <a:endParaRPr lang="en-US" altLang="ja-JP" sz="1200" b="1" dirty="0">
              <a:solidFill>
                <a:schemeClr val="accent4">
                  <a:lumMod val="10000"/>
                </a:schemeClr>
              </a:solidFill>
              <a:latin typeface="Tahoma" pitchFamily="-111" charset="0"/>
              <a:ea typeface="ＭＳ Ｐゴシック" pitchFamily="-111" charset="-128"/>
              <a:cs typeface="ＭＳ Ｐゴシック" pitchFamily="-111" charset="-128"/>
            </a:endParaRPr>
          </a:p>
          <a:p>
            <a:pPr>
              <a:defRPr/>
            </a:pPr>
            <a:r>
              <a:rPr lang="en-US" altLang="ja-JP" sz="1200" b="1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MPIK</a:t>
            </a:r>
            <a:r>
              <a:rPr lang="en-US" altLang="ja-JP" sz="1200" b="1" dirty="0" smtClean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 Heidelberg</a:t>
            </a:r>
          </a:p>
          <a:p>
            <a:pPr>
              <a:defRPr/>
            </a:pPr>
            <a:r>
              <a:rPr lang="en-US" altLang="ja-JP" sz="1200" b="1" dirty="0" smtClean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RWTH Aachen</a:t>
            </a:r>
          </a:p>
          <a:p>
            <a:pPr>
              <a:defRPr/>
            </a:pPr>
            <a:r>
              <a:rPr lang="en-US" altLang="ja-JP" sz="1200" b="1" dirty="0" smtClean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TU </a:t>
            </a:r>
            <a:r>
              <a:rPr lang="en-US" altLang="ja-JP" sz="1200" b="1" dirty="0" err="1" smtClean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München</a:t>
            </a:r>
            <a:endParaRPr lang="en-US" altLang="ja-JP" sz="1200" b="1" dirty="0" smtClean="0">
              <a:solidFill>
                <a:schemeClr val="accent4">
                  <a:lumMod val="10000"/>
                </a:schemeClr>
              </a:solidFill>
              <a:latin typeface="Tahoma" pitchFamily="-111" charset="0"/>
              <a:ea typeface="ＭＳ Ｐゴシック" pitchFamily="-111" charset="-128"/>
              <a:cs typeface="ＭＳ Ｐゴシック" pitchFamily="-111" charset="-128"/>
            </a:endParaRPr>
          </a:p>
          <a:p>
            <a:pPr>
              <a:defRPr/>
            </a:pPr>
            <a:r>
              <a:rPr lang="en-US" altLang="ja-JP" sz="1200" b="1" dirty="0" smtClean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U</a:t>
            </a:r>
            <a:r>
              <a:rPr lang="en-US" altLang="ja-JP" sz="1200" b="1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. Hamburg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851766" y="1951134"/>
            <a:ext cx="16071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200" b="1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Tohoku U.</a:t>
            </a:r>
          </a:p>
          <a:p>
            <a:pPr>
              <a:defRPr/>
            </a:pPr>
            <a:r>
              <a:rPr lang="en-US" altLang="ja-JP" sz="1200" b="1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Tokyo Inst. Tech.</a:t>
            </a:r>
          </a:p>
          <a:p>
            <a:pPr>
              <a:defRPr/>
            </a:pPr>
            <a:r>
              <a:rPr lang="en-US" altLang="ja-JP" sz="1200" b="1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Tokyo Metro. U.</a:t>
            </a:r>
          </a:p>
          <a:p>
            <a:pPr>
              <a:defRPr/>
            </a:pPr>
            <a:r>
              <a:rPr lang="en-US" altLang="ja-JP" sz="1200" b="1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Niigata U.</a:t>
            </a:r>
          </a:p>
          <a:p>
            <a:pPr>
              <a:defRPr/>
            </a:pPr>
            <a:r>
              <a:rPr lang="en-US" altLang="ja-JP" sz="1200" b="1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Kobe U.</a:t>
            </a:r>
          </a:p>
          <a:p>
            <a:pPr>
              <a:defRPr/>
            </a:pPr>
            <a:r>
              <a:rPr lang="en-US" altLang="ja-JP" sz="1200" b="1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Tohoku </a:t>
            </a:r>
            <a:r>
              <a:rPr lang="en-US" altLang="ja-JP" sz="1200" b="1" dirty="0" err="1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Gakuin</a:t>
            </a:r>
            <a:r>
              <a:rPr lang="en-US" altLang="ja-JP" sz="1200" b="1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 U.</a:t>
            </a:r>
          </a:p>
          <a:p>
            <a:pPr>
              <a:defRPr/>
            </a:pPr>
            <a:r>
              <a:rPr lang="en-US" altLang="ja-JP" sz="1200" b="1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Hiroshima </a:t>
            </a:r>
            <a:r>
              <a:rPr lang="en-US" altLang="ja-JP" sz="1200" b="1" dirty="0" smtClean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Inst.</a:t>
            </a:r>
            <a:endParaRPr lang="en-US" altLang="ja-JP" sz="1200" b="1" dirty="0">
              <a:solidFill>
                <a:schemeClr val="accent4">
                  <a:lumMod val="10000"/>
                </a:schemeClr>
              </a:solidFill>
              <a:latin typeface="Tahoma" pitchFamily="-111" charset="0"/>
              <a:ea typeface="ＭＳ Ｐゴシック" pitchFamily="-111" charset="-128"/>
              <a:cs typeface="ＭＳ Ｐゴシック" pitchFamily="-111" charset="-128"/>
            </a:endParaRPr>
          </a:p>
          <a:p>
            <a:pPr>
              <a:defRPr/>
            </a:pPr>
            <a:r>
              <a:rPr lang="en-US" altLang="ja-JP" sz="1200" b="1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Tech.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103660" y="1623198"/>
            <a:ext cx="84552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dirty="0">
                <a:solidFill>
                  <a:srgbClr val="0000FF"/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Japan</a:t>
            </a:r>
            <a:endParaRPr lang="ja-JP" altLang="en-US" sz="2000" dirty="0">
              <a:solidFill>
                <a:srgbClr val="0000FF"/>
              </a:solidFill>
              <a:latin typeface="Tahoma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326772" y="1623198"/>
            <a:ext cx="90752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dirty="0">
                <a:solidFill>
                  <a:srgbClr val="0000FF"/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Russia</a:t>
            </a:r>
            <a:endParaRPr lang="ja-JP" altLang="en-US" sz="2000" dirty="0">
              <a:solidFill>
                <a:srgbClr val="0000FF"/>
              </a:solidFill>
              <a:latin typeface="Tahoma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338201" y="1952602"/>
            <a:ext cx="11430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200" b="1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INR RAS</a:t>
            </a:r>
          </a:p>
          <a:p>
            <a:pPr>
              <a:defRPr/>
            </a:pPr>
            <a:r>
              <a:rPr lang="en-US" altLang="ja-JP" sz="1200" b="1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IPC RAS</a:t>
            </a:r>
          </a:p>
          <a:p>
            <a:pPr>
              <a:defRPr/>
            </a:pPr>
            <a:r>
              <a:rPr lang="en-US" altLang="ja-JP" sz="1200" b="1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RRC </a:t>
            </a:r>
            <a:r>
              <a:rPr lang="en-US" altLang="ja-JP" sz="1200" b="1" dirty="0" err="1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Kurchatov</a:t>
            </a:r>
            <a:endParaRPr lang="en-US" altLang="ja-JP" sz="1200" b="1" dirty="0">
              <a:solidFill>
                <a:schemeClr val="accent4">
                  <a:lumMod val="10000"/>
                </a:schemeClr>
              </a:solidFill>
              <a:latin typeface="Tahoma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704130" y="1623198"/>
            <a:ext cx="80557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dirty="0">
                <a:solidFill>
                  <a:srgbClr val="0000FF"/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Spain</a:t>
            </a:r>
            <a:endParaRPr lang="ja-JP" altLang="en-US" sz="2000" dirty="0">
              <a:solidFill>
                <a:srgbClr val="0000FF"/>
              </a:solidFill>
              <a:latin typeface="Tahoma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680200" y="1948815"/>
            <a:ext cx="91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200" b="1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CIEMAT-Madrid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8133080" y="1623198"/>
            <a:ext cx="64778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dirty="0">
                <a:solidFill>
                  <a:srgbClr val="0000FF"/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USA</a:t>
            </a:r>
            <a:endParaRPr lang="ja-JP" altLang="en-US" sz="2000" dirty="0">
              <a:solidFill>
                <a:srgbClr val="0000FF"/>
              </a:solidFill>
              <a:latin typeface="Tahoma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740352" y="1952602"/>
            <a:ext cx="13579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200" b="1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U. Alabama</a:t>
            </a:r>
          </a:p>
          <a:p>
            <a:pPr>
              <a:defRPr/>
            </a:pPr>
            <a:r>
              <a:rPr lang="en-US" altLang="ja-JP" sz="1200" b="1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ANL</a:t>
            </a:r>
          </a:p>
          <a:p>
            <a:pPr>
              <a:defRPr/>
            </a:pPr>
            <a:r>
              <a:rPr lang="en-US" altLang="ja-JP" sz="1200" b="1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U. Chicago</a:t>
            </a:r>
          </a:p>
          <a:p>
            <a:pPr>
              <a:defRPr/>
            </a:pPr>
            <a:r>
              <a:rPr lang="en-US" altLang="ja-JP" sz="1200" b="1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Columbia U.</a:t>
            </a:r>
          </a:p>
          <a:p>
            <a:pPr>
              <a:defRPr/>
            </a:pPr>
            <a:r>
              <a:rPr lang="en-US" altLang="ja-JP" sz="1200" b="1" dirty="0" err="1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UCDavis</a:t>
            </a:r>
            <a:endParaRPr lang="en-US" altLang="ja-JP" sz="1200" b="1" dirty="0">
              <a:solidFill>
                <a:schemeClr val="accent4">
                  <a:lumMod val="10000"/>
                </a:schemeClr>
              </a:solidFill>
              <a:latin typeface="Tahoma" pitchFamily="-111" charset="0"/>
              <a:ea typeface="ＭＳ Ｐゴシック" pitchFamily="-111" charset="-128"/>
              <a:cs typeface="ＭＳ Ｐゴシック" pitchFamily="-111" charset="-128"/>
            </a:endParaRPr>
          </a:p>
          <a:p>
            <a:pPr>
              <a:defRPr/>
            </a:pPr>
            <a:r>
              <a:rPr lang="en-US" altLang="ja-JP" sz="1200" b="1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Drexel U.</a:t>
            </a:r>
          </a:p>
          <a:p>
            <a:pPr>
              <a:defRPr/>
            </a:pPr>
            <a:r>
              <a:rPr lang="en-US" altLang="ja-JP" sz="1200" b="1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IIT</a:t>
            </a:r>
          </a:p>
          <a:p>
            <a:pPr>
              <a:defRPr/>
            </a:pPr>
            <a:r>
              <a:rPr lang="en-US" altLang="ja-JP" sz="1200" b="1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KSU</a:t>
            </a:r>
          </a:p>
          <a:p>
            <a:pPr>
              <a:defRPr/>
            </a:pPr>
            <a:r>
              <a:rPr lang="en-US" altLang="ja-JP" sz="1200" b="1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LLNL</a:t>
            </a:r>
          </a:p>
          <a:p>
            <a:pPr>
              <a:defRPr/>
            </a:pPr>
            <a:r>
              <a:rPr lang="en-US" altLang="ja-JP" sz="1200" b="1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MIT</a:t>
            </a:r>
          </a:p>
          <a:p>
            <a:pPr>
              <a:defRPr/>
            </a:pPr>
            <a:r>
              <a:rPr lang="en-US" altLang="ja-JP" sz="1200" b="1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U. Notre Dame</a:t>
            </a:r>
          </a:p>
          <a:p>
            <a:pPr>
              <a:defRPr/>
            </a:pPr>
            <a:r>
              <a:rPr lang="en-US" altLang="ja-JP" sz="1200" b="1" dirty="0" smtClean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U</a:t>
            </a:r>
            <a:r>
              <a:rPr lang="en-US" altLang="ja-JP" sz="1200" b="1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. Tennessee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63779" y="4508086"/>
            <a:ext cx="23883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200" dirty="0" smtClean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Spokesperson:</a:t>
            </a:r>
            <a:br>
              <a:rPr lang="en-US" altLang="ja-JP" sz="1200" dirty="0" smtClean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</a:br>
            <a:r>
              <a:rPr lang="en-US" altLang="ja-JP" sz="1200" dirty="0" smtClean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H</a:t>
            </a:r>
            <a:r>
              <a:rPr lang="en-US" altLang="ja-JP" sz="1200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. de </a:t>
            </a:r>
            <a:r>
              <a:rPr lang="en-US" altLang="ja-JP" sz="1200" dirty="0" err="1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Kerret</a:t>
            </a:r>
            <a:r>
              <a:rPr lang="en-US" altLang="ja-JP" sz="1200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 (IN2P3)</a:t>
            </a:r>
          </a:p>
          <a:p>
            <a:pPr>
              <a:defRPr/>
            </a:pPr>
            <a:endParaRPr lang="en-US" altLang="ja-JP" sz="1200" dirty="0" smtClean="0">
              <a:solidFill>
                <a:schemeClr val="accent4">
                  <a:lumMod val="10000"/>
                </a:schemeClr>
              </a:solidFill>
              <a:latin typeface="Tahoma" pitchFamily="-111" charset="0"/>
              <a:ea typeface="ＭＳ Ｐゴシック" pitchFamily="-111" charset="-128"/>
              <a:cs typeface="ＭＳ Ｐゴシック" pitchFamily="-111" charset="-128"/>
            </a:endParaRPr>
          </a:p>
          <a:p>
            <a:pPr>
              <a:defRPr/>
            </a:pPr>
            <a:r>
              <a:rPr lang="en-US" altLang="ja-JP" sz="1200" dirty="0" smtClean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Project Manager:</a:t>
            </a:r>
          </a:p>
          <a:p>
            <a:pPr>
              <a:defRPr/>
            </a:pPr>
            <a:r>
              <a:rPr lang="en-US" altLang="ja-JP" sz="1200" dirty="0" smtClean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Ch</a:t>
            </a:r>
            <a:r>
              <a:rPr lang="en-US" altLang="ja-JP" sz="1200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. </a:t>
            </a:r>
            <a:r>
              <a:rPr lang="en-US" altLang="ja-JP" sz="1200" dirty="0" err="1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Veyssière</a:t>
            </a:r>
            <a:r>
              <a:rPr lang="en-US" altLang="ja-JP" sz="1200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 (CEA-</a:t>
            </a:r>
            <a:r>
              <a:rPr lang="en-US" altLang="ja-JP" sz="1200" dirty="0" err="1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Saclay</a:t>
            </a:r>
            <a:r>
              <a:rPr lang="en-US" altLang="ja-JP" sz="1200" dirty="0" smtClean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)</a:t>
            </a:r>
          </a:p>
          <a:p>
            <a:pPr>
              <a:defRPr/>
            </a:pPr>
            <a:endParaRPr lang="en-US" altLang="ja-JP" sz="1200" dirty="0" smtClean="0">
              <a:solidFill>
                <a:schemeClr val="accent4">
                  <a:lumMod val="10000"/>
                </a:schemeClr>
              </a:solidFill>
              <a:latin typeface="Tahoma" pitchFamily="-111" charset="0"/>
              <a:ea typeface="ＭＳ Ｐゴシック" pitchFamily="-111" charset="-128"/>
              <a:cs typeface="ＭＳ Ｐゴシック" pitchFamily="-111" charset="-128"/>
            </a:endParaRPr>
          </a:p>
          <a:p>
            <a:pPr>
              <a:defRPr/>
            </a:pPr>
            <a:r>
              <a:rPr lang="en-US" altLang="ja-JP" sz="1200" dirty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Web </a:t>
            </a:r>
            <a:r>
              <a:rPr lang="en-US" altLang="ja-JP" sz="1200" dirty="0" smtClean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Site:</a:t>
            </a:r>
          </a:p>
          <a:p>
            <a:pPr>
              <a:defRPr/>
            </a:pPr>
            <a:r>
              <a:rPr lang="en-US" altLang="ja-JP" sz="1200" dirty="0" err="1" smtClean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www</a:t>
            </a:r>
            <a:r>
              <a:rPr lang="en-US" altLang="ja-JP" sz="1200" dirty="0" err="1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.doublechooz.org</a:t>
            </a:r>
            <a:r>
              <a:rPr lang="en-US" altLang="ja-JP" sz="1200" dirty="0" smtClean="0">
                <a:solidFill>
                  <a:schemeClr val="accent4">
                    <a:lumMod val="10000"/>
                  </a:schemeClr>
                </a:solidFill>
                <a:latin typeface="Tahoma" pitchFamily="-111" charset="0"/>
                <a:ea typeface="ＭＳ Ｐゴシック" pitchFamily="-111" charset="-128"/>
                <a:cs typeface="ＭＳ Ｐゴシック" pitchFamily="-111" charset="-128"/>
              </a:rPr>
              <a:t>/</a:t>
            </a:r>
            <a:endParaRPr lang="ja-JP" altLang="en-US" sz="1200" dirty="0">
              <a:solidFill>
                <a:schemeClr val="accent4">
                  <a:lumMod val="10000"/>
                </a:schemeClr>
              </a:solidFill>
              <a:latin typeface="Tahoma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28" name="図 27" descr="franc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1034" y="866386"/>
            <a:ext cx="1084673" cy="762414"/>
          </a:xfrm>
          <a:prstGeom prst="rect">
            <a:avLst/>
          </a:prstGeom>
        </p:spPr>
      </p:pic>
      <p:pic>
        <p:nvPicPr>
          <p:cNvPr id="29" name="図 28" descr="brazil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512" y="868010"/>
            <a:ext cx="1078440" cy="760790"/>
          </a:xfrm>
          <a:prstGeom prst="rect">
            <a:avLst/>
          </a:prstGeom>
        </p:spPr>
      </p:pic>
      <p:sp>
        <p:nvSpPr>
          <p:cNvPr id="32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E7E2761-FA7E-A347-AE75-2D532696A2FB}" type="slidenum">
              <a:rPr kumimoji="1" lang="ja-JP" altLang="en-US" smtClean="0"/>
              <a:pPr/>
              <a:t>7</a:t>
            </a:fld>
            <a:endParaRPr kumimoji="1" lang="ja-JP" altLang="en-US" dirty="0"/>
          </a:p>
        </p:txBody>
      </p:sp>
      <p:pic>
        <p:nvPicPr>
          <p:cNvPr id="3" name="図 2" descr="IMG_8306v2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748" y="3531908"/>
            <a:ext cx="4449606" cy="333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8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2761-FA7E-A347-AE75-2D532696A2FB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57200" y="171660"/>
            <a:ext cx="8229600" cy="498475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Double </a:t>
            </a:r>
            <a:r>
              <a:rPr kumimoji="1" lang="en-US" altLang="ja-JP" dirty="0" err="1" smtClean="0"/>
              <a:t>Chooz</a:t>
            </a:r>
            <a:r>
              <a:rPr kumimoji="1" lang="en-US" altLang="ja-JP" dirty="0" smtClean="0"/>
              <a:t> Detector</a:t>
            </a:r>
            <a:endParaRPr kumimoji="1" lang="ja-JP" altLang="en-US" dirty="0"/>
          </a:p>
        </p:txBody>
      </p:sp>
      <p:pic>
        <p:nvPicPr>
          <p:cNvPr id="6" name="図 24" descr="18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27100"/>
            <a:ext cx="3962400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直線コネクタ 6"/>
          <p:cNvCxnSpPr/>
          <p:nvPr/>
        </p:nvCxnSpPr>
        <p:spPr>
          <a:xfrm flipH="1">
            <a:off x="2214127" y="2080129"/>
            <a:ext cx="2032043" cy="2433237"/>
          </a:xfrm>
          <a:prstGeom prst="line">
            <a:avLst/>
          </a:prstGeom>
          <a:ln>
            <a:solidFill>
              <a:srgbClr val="FF00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4246169" y="1799588"/>
            <a:ext cx="48978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kumimoji="1" lang="en-US" altLang="ja-JP" sz="2000" b="1" dirty="0" smtClean="0">
                <a:solidFill>
                  <a:srgbClr val="FF0000"/>
                </a:solidFill>
              </a:rPr>
              <a:t>-target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altLang="ja-JP" sz="2000" dirty="0" err="1" smtClean="0">
                <a:solidFill>
                  <a:srgbClr val="FF0000"/>
                </a:solidFill>
              </a:rPr>
              <a:t>Gd</a:t>
            </a:r>
            <a:r>
              <a:rPr lang="en-US" altLang="ja-JP" sz="2000" dirty="0" smtClean="0">
                <a:solidFill>
                  <a:srgbClr val="FF0000"/>
                </a:solidFill>
              </a:rPr>
              <a:t> loaded (1g/l) liquid </a:t>
            </a:r>
            <a:r>
              <a:rPr lang="en-US" altLang="ja-JP" sz="2000" dirty="0" err="1" smtClean="0">
                <a:solidFill>
                  <a:srgbClr val="FF0000"/>
                </a:solidFill>
              </a:rPr>
              <a:t>scint</a:t>
            </a:r>
            <a:r>
              <a:rPr lang="en-US" altLang="ja-JP" sz="2000" dirty="0" smtClean="0">
                <a:solidFill>
                  <a:srgbClr val="FF0000"/>
                </a:solidFill>
              </a:rPr>
              <a:t>. (10m</a:t>
            </a:r>
            <a:r>
              <a:rPr lang="en-US" altLang="ja-JP" sz="2000" baseline="30000" dirty="0" smtClean="0">
                <a:solidFill>
                  <a:srgbClr val="FF0000"/>
                </a:solidFill>
              </a:rPr>
              <a:t>3</a:t>
            </a:r>
            <a:r>
              <a:rPr lang="en-US" altLang="ja-JP" sz="2000" dirty="0" smtClean="0">
                <a:solidFill>
                  <a:srgbClr val="FF0000"/>
                </a:solidFill>
              </a:rPr>
              <a:t>)</a:t>
            </a:r>
          </a:p>
          <a:p>
            <a:pPr marL="274638" lvl="1"/>
            <a:r>
              <a:rPr kumimoji="1" lang="en-US" altLang="ja-JP" sz="2000" dirty="0" smtClean="0"/>
              <a:t>Target of neutrino interactio</a:t>
            </a:r>
            <a:r>
              <a:rPr lang="en-US" altLang="ja-JP" sz="2000" dirty="0" smtClean="0"/>
              <a:t>n</a:t>
            </a:r>
          </a:p>
          <a:p>
            <a:pPr marL="274638" lvl="1"/>
            <a:r>
              <a:rPr lang="en-US" altLang="ja-JP" sz="2000" dirty="0" smtClean="0"/>
              <a:t>Neutrons captured on </a:t>
            </a:r>
            <a:r>
              <a:rPr lang="en-US" altLang="ja-JP" sz="2000" dirty="0" err="1" smtClean="0"/>
              <a:t>Gd</a:t>
            </a:r>
            <a:endParaRPr kumimoji="1"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246170" y="3381342"/>
            <a:ext cx="4829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kumimoji="1" lang="en-US" altLang="ja-JP" sz="2000" b="1" dirty="0" smtClean="0">
                <a:solidFill>
                  <a:srgbClr val="FF0000"/>
                </a:solidFill>
              </a:rPr>
              <a:t>-catcher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: </a:t>
            </a:r>
            <a:r>
              <a:rPr lang="en-US" altLang="ja-JP" sz="2000" dirty="0" smtClean="0">
                <a:solidFill>
                  <a:srgbClr val="FF0000"/>
                </a:solidFill>
              </a:rPr>
              <a:t>Liquid scintillator (22m</a:t>
            </a:r>
            <a:r>
              <a:rPr lang="en-US" altLang="ja-JP" sz="2000" baseline="30000" dirty="0" smtClean="0">
                <a:solidFill>
                  <a:srgbClr val="FF0000"/>
                </a:solidFill>
              </a:rPr>
              <a:t>3</a:t>
            </a:r>
            <a:r>
              <a:rPr lang="en-US" altLang="ja-JP" sz="2000" dirty="0" smtClean="0">
                <a:solidFill>
                  <a:srgbClr val="FF0000"/>
                </a:solidFill>
              </a:rPr>
              <a:t>)</a:t>
            </a:r>
          </a:p>
          <a:p>
            <a:pPr marL="274638" lvl="1"/>
            <a:r>
              <a:rPr kumimoji="1" lang="en-US" altLang="ja-JP" sz="2000" dirty="0" smtClean="0"/>
              <a:t>Measure </a:t>
            </a:r>
            <a:r>
              <a:rPr kumimoji="1" lang="el-GR" altLang="ja-JP" sz="2000" dirty="0" smtClean="0"/>
              <a:t>γ</a:t>
            </a:r>
            <a:r>
              <a:rPr kumimoji="1" lang="en-US" altLang="ja-JP" sz="2000" dirty="0" smtClean="0"/>
              <a:t>’</a:t>
            </a:r>
            <a:r>
              <a:rPr lang="en-US" altLang="ja-JP" sz="2000" dirty="0" smtClean="0"/>
              <a:t>s escaped from </a:t>
            </a:r>
            <a:r>
              <a:rPr lang="el-GR" altLang="ja-JP" sz="2000" dirty="0" smtClean="0"/>
              <a:t>ν</a:t>
            </a:r>
            <a:r>
              <a:rPr lang="en-US" altLang="ja-JP" sz="2000" dirty="0" smtClean="0"/>
              <a:t>-target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246170" y="4376299"/>
            <a:ext cx="48291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</a:rPr>
              <a:t>Buffer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altLang="ja-JP" sz="2000" dirty="0" smtClean="0">
                <a:solidFill>
                  <a:srgbClr val="FF0000"/>
                </a:solidFill>
              </a:rPr>
              <a:t>Mineral oil (110m</a:t>
            </a:r>
            <a:r>
              <a:rPr lang="en-US" altLang="ja-JP" sz="2000" baseline="30000" dirty="0" smtClean="0">
                <a:solidFill>
                  <a:srgbClr val="FF0000"/>
                </a:solidFill>
              </a:rPr>
              <a:t>3</a:t>
            </a:r>
            <a:r>
              <a:rPr lang="en-US" altLang="ja-JP" sz="2000" dirty="0" smtClean="0">
                <a:solidFill>
                  <a:srgbClr val="FF0000"/>
                </a:solidFill>
              </a:rPr>
              <a:t>) &amp; 390 10-inch PMT</a:t>
            </a:r>
          </a:p>
          <a:p>
            <a:pPr marL="274638" lvl="1"/>
            <a:r>
              <a:rPr kumimoji="1" lang="en-US" altLang="ja-JP" sz="2000" dirty="0" smtClean="0"/>
              <a:t>Reduction of environmental </a:t>
            </a:r>
            <a:r>
              <a:rPr kumimoji="1" lang="el-GR" altLang="ja-JP" sz="2000" dirty="0" smtClean="0"/>
              <a:t>γ</a:t>
            </a:r>
            <a:r>
              <a:rPr lang="en-US" altLang="ja-JP" sz="2000" dirty="0" smtClean="0"/>
              <a:t>’s</a:t>
            </a:r>
            <a:endParaRPr kumimoji="1" lang="ja-JP" altLang="en-US" sz="2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246170" y="686444"/>
            <a:ext cx="4829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</a:rPr>
              <a:t>Outer Veto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: </a:t>
            </a:r>
            <a:r>
              <a:rPr lang="en-US" altLang="ja-JP" sz="2000" dirty="0" smtClean="0">
                <a:solidFill>
                  <a:srgbClr val="FF0000"/>
                </a:solidFill>
              </a:rPr>
              <a:t>Plastic scintillator strips</a:t>
            </a:r>
          </a:p>
          <a:p>
            <a:pPr marL="274638" lvl="1"/>
            <a:r>
              <a:rPr kumimoji="1" lang="en-US" altLang="ja-JP" sz="2000" dirty="0" smtClean="0"/>
              <a:t>Identify cosmic </a:t>
            </a:r>
            <a:r>
              <a:rPr lang="el-GR" altLang="ja-JP" sz="2000" dirty="0" smtClean="0"/>
              <a:t>μ</a:t>
            </a:r>
            <a:endParaRPr kumimoji="1" lang="ja-JP" altLang="en-US" sz="2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246170" y="5673196"/>
            <a:ext cx="4829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</a:rPr>
              <a:t>Inner Veto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Liquid scintillator (90m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3</a:t>
            </a:r>
            <a:r>
              <a:rPr lang="en-US" altLang="ja-JP" dirty="0" smtClean="0">
                <a:solidFill>
                  <a:srgbClr val="FF0000"/>
                </a:solidFill>
              </a:rPr>
              <a:t>) &amp; 78 8-inch PMT</a:t>
            </a:r>
          </a:p>
          <a:p>
            <a:pPr marL="274638" lvl="1"/>
            <a:r>
              <a:rPr lang="en-US" altLang="ja-JP" dirty="0" smtClean="0"/>
              <a:t>Identify cosmic</a:t>
            </a:r>
            <a:r>
              <a:rPr lang="el-GR" altLang="ja-JP" dirty="0" smtClean="0"/>
              <a:t>μ</a:t>
            </a:r>
            <a:r>
              <a:rPr lang="en-US" altLang="ja-JP" dirty="0" smtClean="0"/>
              <a:t>&amp; reduction neutrons</a:t>
            </a:r>
            <a:endParaRPr lang="el-GR" altLang="ja-JP" dirty="0" smtClean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280498" y="3015081"/>
            <a:ext cx="2446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00FF"/>
                </a:solidFill>
              </a:rPr>
              <a:t>Acrylic vessel</a:t>
            </a:r>
            <a:endParaRPr kumimoji="1"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246169" y="4024378"/>
            <a:ext cx="2307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00FF"/>
                </a:solidFill>
              </a:rPr>
              <a:t>Acrylic vessel</a:t>
            </a:r>
            <a:endParaRPr kumimoji="1"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246170" y="5343954"/>
            <a:ext cx="1596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Steel tank</a:t>
            </a:r>
            <a:endParaRPr kumimoji="1" lang="ja-JP" altLang="en-US" sz="2000" dirty="0">
              <a:ln>
                <a:solidFill>
                  <a:srgbClr val="0000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4246170" y="1827200"/>
            <a:ext cx="4793678" cy="493469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コネクタ 16"/>
          <p:cNvCxnSpPr/>
          <p:nvPr/>
        </p:nvCxnSpPr>
        <p:spPr>
          <a:xfrm>
            <a:off x="6246636" y="3259076"/>
            <a:ext cx="2758451" cy="0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5561062" y="5573063"/>
            <a:ext cx="3478786" cy="0"/>
          </a:xfrm>
          <a:prstGeom prst="line">
            <a:avLst/>
          </a:prstGeom>
          <a:ln>
            <a:solidFill>
              <a:srgbClr val="0000FF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H="1">
            <a:off x="2900678" y="3630909"/>
            <a:ext cx="1356881" cy="882457"/>
          </a:xfrm>
          <a:prstGeom prst="line">
            <a:avLst/>
          </a:prstGeom>
          <a:ln>
            <a:solidFill>
              <a:srgbClr val="FF00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 flipH="1">
            <a:off x="3226789" y="4638728"/>
            <a:ext cx="1053712" cy="355149"/>
          </a:xfrm>
          <a:prstGeom prst="line">
            <a:avLst/>
          </a:prstGeom>
          <a:ln>
            <a:solidFill>
              <a:srgbClr val="FF00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 flipH="1" flipV="1">
            <a:off x="3621556" y="5661248"/>
            <a:ext cx="605238" cy="233802"/>
          </a:xfrm>
          <a:prstGeom prst="line">
            <a:avLst/>
          </a:prstGeom>
          <a:ln>
            <a:solidFill>
              <a:srgbClr val="FF00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 flipH="1">
            <a:off x="2900678" y="902206"/>
            <a:ext cx="1356881" cy="1177923"/>
          </a:xfrm>
          <a:prstGeom prst="line">
            <a:avLst/>
          </a:prstGeom>
          <a:ln>
            <a:solidFill>
              <a:srgbClr val="FF00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flipH="1">
            <a:off x="2780532" y="3215136"/>
            <a:ext cx="1446262" cy="981685"/>
          </a:xfrm>
          <a:prstGeom prst="line">
            <a:avLst/>
          </a:prstGeom>
          <a:ln>
            <a:solidFill>
              <a:srgbClr val="0000FF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>
            <a:stCxn id="16" idx="1"/>
          </p:cNvCxnSpPr>
          <p:nvPr/>
        </p:nvCxnSpPr>
        <p:spPr>
          <a:xfrm flipH="1">
            <a:off x="2987824" y="4294547"/>
            <a:ext cx="1258346" cy="502605"/>
          </a:xfrm>
          <a:prstGeom prst="line">
            <a:avLst/>
          </a:prstGeom>
          <a:ln>
            <a:solidFill>
              <a:srgbClr val="0000FF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>
            <a:stCxn id="15" idx="1"/>
          </p:cNvCxnSpPr>
          <p:nvPr/>
        </p:nvCxnSpPr>
        <p:spPr>
          <a:xfrm flipH="1" flipV="1">
            <a:off x="3501410" y="5370056"/>
            <a:ext cx="744760" cy="173953"/>
          </a:xfrm>
          <a:prstGeom prst="line">
            <a:avLst/>
          </a:prstGeom>
          <a:ln>
            <a:solidFill>
              <a:srgbClr val="0000FF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4226794" y="1394330"/>
            <a:ext cx="3713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0000FF"/>
                </a:solidFill>
              </a:rPr>
              <a:t>Steel shield (15cm thick)</a:t>
            </a:r>
            <a:endParaRPr kumimoji="1" lang="ja-JP" altLang="en-US" sz="2000" b="1" dirty="0">
              <a:solidFill>
                <a:srgbClr val="0000FF"/>
              </a:solidFill>
            </a:endParaRPr>
          </a:p>
        </p:txBody>
      </p:sp>
      <p:cxnSp>
        <p:nvCxnSpPr>
          <p:cNvPr id="28" name="直線コネクタ 27"/>
          <p:cNvCxnSpPr/>
          <p:nvPr/>
        </p:nvCxnSpPr>
        <p:spPr>
          <a:xfrm flipH="1">
            <a:off x="3226789" y="1601569"/>
            <a:ext cx="1053712" cy="617555"/>
          </a:xfrm>
          <a:prstGeom prst="line">
            <a:avLst/>
          </a:prstGeom>
          <a:ln>
            <a:solidFill>
              <a:srgbClr val="0000FF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>
            <a:off x="6215981" y="4248779"/>
            <a:ext cx="2758451" cy="0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020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2761-FA7E-A347-AE75-2D532696A2FB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57200" y="171660"/>
            <a:ext cx="8229600" cy="498475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Double </a:t>
            </a:r>
            <a:r>
              <a:rPr kumimoji="1" lang="en-US" altLang="ja-JP" dirty="0" err="1" smtClean="0"/>
              <a:t>Chooz</a:t>
            </a:r>
            <a:r>
              <a:rPr kumimoji="1" lang="en-US" altLang="ja-JP" dirty="0" smtClean="0"/>
              <a:t> Detector</a:t>
            </a:r>
            <a:endParaRPr kumimoji="1" lang="ja-JP" altLang="en-US" dirty="0"/>
          </a:p>
        </p:txBody>
      </p:sp>
      <p:pic>
        <p:nvPicPr>
          <p:cNvPr id="6" name="図 3" descr="214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2314" y="772249"/>
            <a:ext cx="7729568" cy="5797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円/楕円 6"/>
          <p:cNvSpPr/>
          <p:nvPr/>
        </p:nvSpPr>
        <p:spPr>
          <a:xfrm rot="21093208">
            <a:off x="2358756" y="2204439"/>
            <a:ext cx="4404194" cy="3525334"/>
          </a:xfrm>
          <a:prstGeom prst="ellipse">
            <a:avLst/>
          </a:prstGeom>
          <a:noFill/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8" name="円/楕円 7"/>
          <p:cNvSpPr/>
          <p:nvPr/>
        </p:nvSpPr>
        <p:spPr>
          <a:xfrm rot="21418514">
            <a:off x="3172427" y="3025602"/>
            <a:ext cx="2792653" cy="2135503"/>
          </a:xfrm>
          <a:prstGeom prst="ellipse">
            <a:avLst/>
          </a:prstGeom>
          <a:noFill/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9" name="テキスト ボックス 5"/>
          <p:cNvSpPr txBox="1">
            <a:spLocks noChangeArrowheads="1"/>
          </p:cNvSpPr>
          <p:nvPr/>
        </p:nvSpPr>
        <p:spPr bwMode="auto">
          <a:xfrm>
            <a:off x="3897178" y="3581400"/>
            <a:ext cx="17283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 dirty="0" smtClean="0">
                <a:solidFill>
                  <a:srgbClr val="FFFFFF"/>
                </a:solidFill>
                <a:latin typeface="Symbol" pitchFamily="18" charset="2"/>
                <a:cs typeface="メイリオ" charset="-128"/>
              </a:rPr>
              <a:t>n</a:t>
            </a:r>
            <a:r>
              <a:rPr lang="en-US" altLang="ja-JP" sz="3200" dirty="0" smtClean="0">
                <a:solidFill>
                  <a:srgbClr val="FFFFFF"/>
                </a:solidFill>
                <a:cs typeface="メイリオ" charset="-128"/>
              </a:rPr>
              <a:t>-target</a:t>
            </a:r>
            <a:endParaRPr lang="ja-JP" altLang="en-US" sz="3200" dirty="0">
              <a:solidFill>
                <a:srgbClr val="FFFFFF"/>
              </a:solidFill>
              <a:cs typeface="メイリオ" charset="-128"/>
            </a:endParaRPr>
          </a:p>
        </p:txBody>
      </p:sp>
      <p:sp>
        <p:nvSpPr>
          <p:cNvPr id="10" name="テキスト ボックス 6"/>
          <p:cNvSpPr txBox="1">
            <a:spLocks noChangeArrowheads="1"/>
          </p:cNvSpPr>
          <p:nvPr/>
        </p:nvSpPr>
        <p:spPr bwMode="auto">
          <a:xfrm>
            <a:off x="3477703" y="2365159"/>
            <a:ext cx="19335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 dirty="0" smtClean="0">
                <a:solidFill>
                  <a:srgbClr val="FFFFFF"/>
                </a:solidFill>
                <a:latin typeface="Symbol" pitchFamily="18" charset="2"/>
                <a:cs typeface="メイリオ" charset="-128"/>
              </a:rPr>
              <a:t>g</a:t>
            </a:r>
            <a:r>
              <a:rPr lang="en-US" altLang="ja-JP" sz="3200" dirty="0" smtClean="0">
                <a:solidFill>
                  <a:srgbClr val="FFFFFF"/>
                </a:solidFill>
                <a:cs typeface="メイリオ" charset="-128"/>
              </a:rPr>
              <a:t>-catcher</a:t>
            </a:r>
            <a:endParaRPr lang="ja-JP" altLang="en-US" sz="3200" dirty="0">
              <a:solidFill>
                <a:srgbClr val="FFFFFF"/>
              </a:solidFill>
              <a:cs typeface="メイリオ" charset="-128"/>
            </a:endParaRPr>
          </a:p>
        </p:txBody>
      </p:sp>
      <p:sp>
        <p:nvSpPr>
          <p:cNvPr id="11" name="テキスト ボックス 8"/>
          <p:cNvSpPr txBox="1">
            <a:spLocks noChangeArrowheads="1"/>
          </p:cNvSpPr>
          <p:nvPr/>
        </p:nvSpPr>
        <p:spPr bwMode="auto">
          <a:xfrm>
            <a:off x="3016655" y="1585083"/>
            <a:ext cx="125487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 dirty="0" smtClean="0">
                <a:solidFill>
                  <a:srgbClr val="FFFFFF"/>
                </a:solidFill>
                <a:cs typeface="メイリオ" charset="-128"/>
              </a:rPr>
              <a:t>Buffer</a:t>
            </a:r>
            <a:endParaRPr lang="ja-JP" altLang="en-US" sz="3200" dirty="0">
              <a:solidFill>
                <a:srgbClr val="FFFFFF"/>
              </a:solidFill>
              <a:cs typeface="メイリオ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04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雪藤">
  <a:themeElements>
    <a:clrScheme name="雪藤">
      <a:dk1>
        <a:sysClr val="windowText" lastClr="000000"/>
      </a:dk1>
      <a:lt1>
        <a:sysClr val="window" lastClr="FFFFFF"/>
      </a:lt1>
      <a:dk2>
        <a:srgbClr val="000049"/>
      </a:dk2>
      <a:lt2>
        <a:srgbClr val="E3E8FF"/>
      </a:lt2>
      <a:accent1>
        <a:srgbClr val="947098"/>
      </a:accent1>
      <a:accent2>
        <a:srgbClr val="809E90"/>
      </a:accent2>
      <a:accent3>
        <a:srgbClr val="7574AC"/>
      </a:accent3>
      <a:accent4>
        <a:srgbClr val="A4715D"/>
      </a:accent4>
      <a:accent5>
        <a:srgbClr val="9E9E78"/>
      </a:accent5>
      <a:accent6>
        <a:srgbClr val="6079A4"/>
      </a:accent6>
      <a:hlink>
        <a:srgbClr val="0000FF"/>
      </a:hlink>
      <a:folHlink>
        <a:srgbClr val="800080"/>
      </a:folHlink>
    </a:clrScheme>
    <a:fontScheme name="雪藤">
      <a:majorFont>
        <a:latin typeface="Bookman Old Style"/>
        <a:ea typeface=""/>
        <a:cs typeface=""/>
        <a:font script="Jpan" typeface="ＭＳ Ｐ明朝"/>
        <a:font script="Hang" typeface="돋움"/>
        <a:font script="Hans" typeface="黑体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方正舒体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雪藤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sat val="13000"/>
                <a:lum val="79000"/>
              </a:schemeClr>
            </a:gs>
            <a:gs pos="100000">
              <a:schemeClr val="phClr">
                <a:sat val="100000"/>
                <a:lum val="95000"/>
              </a:schemeClr>
            </a:gs>
          </a:gsLst>
          <a:lin ang="5400000" scaled="1"/>
        </a:gradFill>
        <a:blipFill>
          <a:blip xmlns:r="http://schemas.openxmlformats.org/officeDocument/2006/relationships" r:embed="rId1">
            <a:duotone>
              <a:srgbClr val="FFFFFF"/>
              <a:schemeClr val="phClr">
                <a:tint val="100000"/>
              </a:schemeClr>
            </a:duotone>
          </a:blip>
        </a:blipFill>
      </a:fillStyleLst>
      <a:lnStyleLst>
        <a:ln w="9525">
          <a:solidFill>
            <a:schemeClr val="phClr">
              <a:alpha val="100000"/>
            </a:schemeClr>
          </a:solidFill>
          <a:prstDash val="solid"/>
        </a:ln>
        <a:ln w="12700">
          <a:solidFill>
            <a:schemeClr val="phClr">
              <a:alpha val="100000"/>
            </a:schemeClr>
          </a:solidFill>
          <a:prstDash val="solid"/>
        </a:ln>
        <a:ln w="38100">
          <a:solidFill>
            <a:schemeClr val="phClr">
              <a:alpha val="10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glow rad="101600">
              <a:schemeClr val="phClr">
                <a:alpha val="10000"/>
              </a:schemeClr>
            </a:glow>
            <a:outerShdw blurRad="50800" dist="50800" dir="5400000" algn="tl">
              <a:srgbClr val="7D7D7D">
                <a:alpha val="65000"/>
              </a:srgbClr>
            </a:outerShdw>
          </a:effectLst>
          <a:scene3d>
            <a:camera prst="perspectiveFront"/>
            <a:lightRig rig="threePt" dir="t">
              <a:rot lat="0" lon="0" rev="18900000"/>
            </a:lightRig>
          </a:scene3d>
          <a:sp3d/>
        </a:effectStyle>
        <a:effectStyle>
          <a:effectLst>
            <a:glow rad="101600">
              <a:schemeClr val="phClr">
                <a:alpha val="15000"/>
              </a:schemeClr>
            </a:glow>
            <a:outerShdw blurRad="50800" dist="50800" dir="5400000" algn="tl">
              <a:srgbClr val="7D7D7D">
                <a:alpha val="65000"/>
              </a:srgbClr>
            </a:outerShdw>
          </a:effectLst>
          <a:scene3d>
            <a:camera prst="perspectiveFront" fov="0"/>
            <a:lightRig rig="glow" dir="t">
              <a:rot lat="0" lon="0" rev="2700000"/>
            </a:lightRig>
          </a:scene3d>
          <a:sp3d>
            <a:bevelT w="342900" h="38100" prst="softRound"/>
            <a:bevelB w="342900" h="38100" prst="softRound"/>
            <a:contourClr>
              <a:srgbClr val="000000"/>
            </a:contourClr>
          </a:sp3d>
        </a:effectStyle>
      </a:effectStyleLst>
      <a:bg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sat val="0"/>
                <a:lum val="100000"/>
              </a:schemeClr>
            </a:gs>
            <a:gs pos="100000">
              <a:schemeClr val="phClr">
                <a:sat val="100000"/>
                <a:lum val="90000"/>
              </a:schemeClr>
            </a:gs>
          </a:gsLst>
          <a:lin ang="16200000" scaled="1"/>
        </a:gradFill>
        <a:blipFill rotWithShape="0">
          <a:blip xmlns:r="http://schemas.openxmlformats.org/officeDocument/2006/relationships" r:embed="rId2">
            <a:duotone>
              <a:schemeClr val="phClr">
                <a:shade val="28000"/>
                <a:satMod val="250000"/>
              </a:schemeClr>
              <a:schemeClr val="phClr">
                <a:tint val="92350"/>
                <a:satMod val="150000"/>
              </a:schemeClr>
            </a:duotone>
          </a:blip>
          <a:srcRect/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雪藤.thmx</Template>
  <TotalTime>1152</TotalTime>
  <Words>2029</Words>
  <Application>Microsoft Office PowerPoint</Application>
  <PresentationFormat>On-screen Show (4:3)</PresentationFormat>
  <Paragraphs>550</Paragraphs>
  <Slides>50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雪藤</vt:lpstr>
      <vt:lpstr>Equation</vt:lpstr>
      <vt:lpstr>数式</vt:lpstr>
      <vt:lpstr>Double Chooz Results on q13 and More!</vt:lpstr>
      <vt:lpstr>PowerPoint Presentation</vt:lpstr>
      <vt:lpstr>PowerPoint Presentation</vt:lpstr>
      <vt:lpstr>PowerPoint Presentation</vt:lpstr>
      <vt:lpstr>PowerPoint Presentation</vt:lpstr>
      <vt:lpstr>Double Chooz Experiment</vt:lpstr>
      <vt:lpstr>Double Chooz Collaboration</vt:lpstr>
      <vt:lpstr>Double Chooz Detector</vt:lpstr>
      <vt:lpstr>Double Chooz Detector</vt:lpstr>
      <vt:lpstr>Achievements of Double Chooz</vt:lpstr>
      <vt:lpstr>Improvements from the 1st Result</vt:lpstr>
      <vt:lpstr>Neutrino Selection</vt:lpstr>
      <vt:lpstr>Neutrino Selection</vt:lpstr>
      <vt:lpstr>Neutrino Selection</vt:lpstr>
      <vt:lpstr>Reactor Neutrino Simulation</vt:lpstr>
      <vt:lpstr>Reactor Neutrino Simulation</vt:lpstr>
      <vt:lpstr>Neutrino Candidates</vt:lpstr>
      <vt:lpstr>Background: Accidental</vt:lpstr>
      <vt:lpstr>Background: Accidental</vt:lpstr>
      <vt:lpstr>Background: Fast n + stop m</vt:lpstr>
      <vt:lpstr>Background: 9Li</vt:lpstr>
      <vt:lpstr>Background: 9Li</vt:lpstr>
      <vt:lpstr>Systematic Uncertainties on Rate</vt:lpstr>
      <vt:lpstr>Oscillation Analysis Method</vt:lpstr>
      <vt:lpstr>Double Chooz Results</vt:lpstr>
      <vt:lpstr>Observed vs. Expected Rate</vt:lpstr>
      <vt:lpstr>   Reactor Off-Off: Total Background</vt:lpstr>
      <vt:lpstr>   New Off-Off Data</vt:lpstr>
      <vt:lpstr>Near Detector</vt:lpstr>
      <vt:lpstr>n-H Capture</vt:lpstr>
      <vt:lpstr>Double Chooz Beyond q13</vt:lpstr>
      <vt:lpstr>Double Chooz Beyond q13  Constrain to |Dm231|</vt:lpstr>
      <vt:lpstr>Double Chooz Beyond q13  Neutrino Directionality </vt:lpstr>
      <vt:lpstr>Double Chooz Beyond q13  Lorentz Violation</vt:lpstr>
      <vt:lpstr>Double Chooz Beyond q13  Entertainment </vt:lpstr>
      <vt:lpstr>Conclusion</vt:lpstr>
      <vt:lpstr>Back Up</vt:lpstr>
      <vt:lpstr>Reactor vs. neutrino beam</vt:lpstr>
      <vt:lpstr>Data sets</vt:lpstr>
      <vt:lpstr>Calibration</vt:lpstr>
      <vt:lpstr>PowerPoint Presentation</vt:lpstr>
      <vt:lpstr>Calibration: stability</vt:lpstr>
      <vt:lpstr>Vertex position: prompt</vt:lpstr>
      <vt:lpstr>Vertex position: delayed</vt:lpstr>
      <vt:lpstr>Light noise cut</vt:lpstr>
      <vt:lpstr>Spatial correlation</vt:lpstr>
      <vt:lpstr>Fast neutron vs. stop μ</vt:lpstr>
      <vt:lpstr>Input/output of pull terms</vt:lpstr>
      <vt:lpstr>PowerPoint Presentation</vt:lpstr>
      <vt:lpstr>Frequentist studies</vt:lpstr>
    </vt:vector>
  </TitlesOfParts>
  <Company>東北大学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Double Chooz Results on q13</dc:title>
  <dc:creator>東北大学ニュートリノ科学研究センター</dc:creator>
  <cp:lastModifiedBy>icepp</cp:lastModifiedBy>
  <cp:revision>87</cp:revision>
  <cp:lastPrinted>2013-02-15T07:43:29Z</cp:lastPrinted>
  <dcterms:created xsi:type="dcterms:W3CDTF">2012-08-08T16:48:11Z</dcterms:created>
  <dcterms:modified xsi:type="dcterms:W3CDTF">2013-02-18T09:16:36Z</dcterms:modified>
</cp:coreProperties>
</file>