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78" y="-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2011/2/23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2011/2/23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セッション</a:t>
            </a:r>
            <a:r>
              <a:rPr kumimoji="1" lang="en-US" altLang="ja-JP" dirty="0" smtClean="0"/>
              <a:t>Ⅶ</a:t>
            </a:r>
            <a:br>
              <a:rPr kumimoji="1" lang="en-US" altLang="ja-JP" dirty="0" smtClean="0"/>
            </a:br>
            <a:r>
              <a:rPr kumimoji="1" lang="ja-JP" altLang="en-US" dirty="0" smtClean="0"/>
              <a:t>原子核・ハドロン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素粒子⇔原子核・ハドロン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原子核・ハドロンは主に多体系の物理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クォークの多体系、原子核の多体系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More is different </a:t>
            </a:r>
          </a:p>
          <a:p>
            <a:pPr lvl="1"/>
            <a:r>
              <a:rPr lang="en-US" altLang="ja-JP" dirty="0" smtClean="0"/>
              <a:t>by P.W. Anderson</a:t>
            </a:r>
          </a:p>
          <a:p>
            <a:r>
              <a:rPr kumimoji="1" lang="en-US" altLang="ja-JP" dirty="0" smtClean="0"/>
              <a:t>Less is essential</a:t>
            </a:r>
          </a:p>
          <a:p>
            <a:pPr lvl="1"/>
            <a:r>
              <a:rPr kumimoji="1" lang="en-US" altLang="ja-JP" dirty="0" smtClean="0"/>
              <a:t>by S. </a:t>
            </a:r>
            <a:r>
              <a:rPr kumimoji="1" lang="en-US" altLang="ja-JP" dirty="0" err="1" smtClean="0"/>
              <a:t>Komamiya</a:t>
            </a:r>
            <a:endParaRPr kumimoji="1" lang="ja-JP" altLang="en-US" dirty="0"/>
          </a:p>
        </p:txBody>
      </p:sp>
      <p:pic>
        <p:nvPicPr>
          <p:cNvPr id="5" name="Picture 10" descr="SCA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068960"/>
            <a:ext cx="2951163" cy="29289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日本での原子核ハドロン分野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4000" dirty="0" smtClean="0"/>
              <a:t>物理学会＠新潟での実験核物理セッション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r>
              <a:rPr lang="ja-JP" altLang="en-US" dirty="0" smtClean="0"/>
              <a:t>高エネルギー重イオン衝突 </a:t>
            </a:r>
            <a:r>
              <a:rPr lang="en-US" altLang="ja-JP" dirty="0" smtClean="0"/>
              <a:t>Ⅰ</a:t>
            </a:r>
            <a:r>
              <a:rPr lang="ja-JP" altLang="en-US" dirty="0" smtClean="0"/>
              <a:t>・ </a:t>
            </a:r>
            <a:r>
              <a:rPr lang="en-US" altLang="ja-JP" dirty="0" smtClean="0"/>
              <a:t>Ⅱ</a:t>
            </a:r>
          </a:p>
          <a:p>
            <a:r>
              <a:rPr lang="ja-JP" altLang="en-US" dirty="0" smtClean="0"/>
              <a:t>不安定核 </a:t>
            </a:r>
            <a:r>
              <a:rPr lang="en-US" altLang="ja-JP" dirty="0" smtClean="0"/>
              <a:t>Ⅰ</a:t>
            </a:r>
            <a:r>
              <a:rPr lang="ja-JP" altLang="en-US" dirty="0" smtClean="0"/>
              <a:t>・ </a:t>
            </a:r>
            <a:r>
              <a:rPr lang="en-US" altLang="ja-JP" dirty="0" smtClean="0"/>
              <a:t>Ⅱ</a:t>
            </a:r>
            <a:r>
              <a:rPr lang="ja-JP" altLang="en-US" dirty="0" smtClean="0"/>
              <a:t>・</a:t>
            </a:r>
            <a:r>
              <a:rPr lang="en-US" altLang="ja-JP" dirty="0" smtClean="0"/>
              <a:t>Ⅲ</a:t>
            </a:r>
            <a:r>
              <a:rPr lang="ja-JP" altLang="en-US" dirty="0" smtClean="0"/>
              <a:t>・</a:t>
            </a:r>
            <a:r>
              <a:rPr lang="en-US" altLang="ja-JP" dirty="0" smtClean="0"/>
              <a:t>Ⅳ</a:t>
            </a:r>
          </a:p>
          <a:p>
            <a:r>
              <a:rPr lang="ja-JP" altLang="en-US" dirty="0" smtClean="0"/>
              <a:t>検出器 </a:t>
            </a:r>
            <a:r>
              <a:rPr lang="en-US" altLang="ja-JP" dirty="0" smtClean="0"/>
              <a:t>Ⅰ</a:t>
            </a:r>
            <a:r>
              <a:rPr lang="ja-JP" altLang="en-US" dirty="0" smtClean="0"/>
              <a:t>・ </a:t>
            </a:r>
            <a:r>
              <a:rPr lang="en-US" altLang="ja-JP" dirty="0" smtClean="0"/>
              <a:t>Ⅱ</a:t>
            </a:r>
            <a:r>
              <a:rPr lang="ja-JP" altLang="en-US" dirty="0" smtClean="0"/>
              <a:t>・</a:t>
            </a:r>
            <a:r>
              <a:rPr lang="en-US" altLang="ja-JP" dirty="0" smtClean="0"/>
              <a:t>Ⅲ</a:t>
            </a:r>
            <a:r>
              <a:rPr lang="ja-JP" altLang="en-US" dirty="0" smtClean="0"/>
              <a:t>・</a:t>
            </a:r>
            <a:r>
              <a:rPr lang="en-US" altLang="ja-JP" dirty="0" smtClean="0"/>
              <a:t>Ⅳ</a:t>
            </a:r>
          </a:p>
          <a:p>
            <a:r>
              <a:rPr lang="ja-JP" altLang="en-US" dirty="0" smtClean="0"/>
              <a:t>二重ベータ崩壊・暗黒物質</a:t>
            </a:r>
            <a:endParaRPr lang="en-US" altLang="ja-JP" dirty="0" smtClean="0"/>
          </a:p>
          <a:p>
            <a:r>
              <a:rPr lang="ja-JP" altLang="en-US" dirty="0" smtClean="0"/>
              <a:t>ハイパー核・ストレンジネス </a:t>
            </a:r>
            <a:r>
              <a:rPr lang="en-US" altLang="ja-JP" dirty="0" smtClean="0"/>
              <a:t>Ⅰ</a:t>
            </a:r>
            <a:r>
              <a:rPr lang="ja-JP" altLang="en-US" dirty="0" smtClean="0"/>
              <a:t>・</a:t>
            </a:r>
            <a:r>
              <a:rPr lang="en-US" altLang="ja-JP" dirty="0" smtClean="0"/>
              <a:t>Ⅱ</a:t>
            </a:r>
          </a:p>
          <a:p>
            <a:r>
              <a:rPr lang="ja-JP" altLang="en-US" dirty="0" smtClean="0"/>
              <a:t>宇宙核物理・軽イオン</a:t>
            </a:r>
            <a:endParaRPr lang="en-US" altLang="ja-JP" dirty="0" smtClean="0"/>
          </a:p>
          <a:p>
            <a:r>
              <a:rPr lang="ja-JP" altLang="en-US" dirty="0" smtClean="0"/>
              <a:t>ハドロン構造・中間子生成</a:t>
            </a:r>
            <a:endParaRPr lang="en-US" altLang="ja-JP" dirty="0" smtClean="0"/>
          </a:p>
          <a:p>
            <a:r>
              <a:rPr lang="ja-JP" altLang="en-US" dirty="0" smtClean="0"/>
              <a:t>融合セッション（原子分子・放射線）</a:t>
            </a:r>
            <a:endParaRPr lang="en-US" altLang="ja-JP" dirty="0" smtClean="0"/>
          </a:p>
          <a:p>
            <a:r>
              <a:rPr lang="ja-JP" altLang="en-US" dirty="0" smtClean="0"/>
              <a:t>素粒子実験核物理測定器合同セッション</a:t>
            </a:r>
            <a:endParaRPr kumimoji="1" lang="en-US" altLang="ja-JP" dirty="0" smtClean="0"/>
          </a:p>
          <a:p>
            <a:r>
              <a:rPr lang="ja-JP" altLang="en-US" dirty="0" smtClean="0"/>
              <a:t>核子構造</a:t>
            </a:r>
            <a:endParaRPr lang="en-US" altLang="ja-JP" dirty="0" smtClean="0"/>
          </a:p>
          <a:p>
            <a:r>
              <a:rPr lang="ja-JP" altLang="en-US" dirty="0" smtClean="0"/>
              <a:t>対称性・基礎物理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シンポジウム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RIBF</a:t>
            </a:r>
            <a:r>
              <a:rPr lang="ja-JP" altLang="en-US" dirty="0" smtClean="0"/>
              <a:t>と</a:t>
            </a:r>
            <a:r>
              <a:rPr lang="en-US" altLang="ja-JP" dirty="0" smtClean="0"/>
              <a:t>RCNP</a:t>
            </a:r>
            <a:r>
              <a:rPr lang="ja-JP" altLang="en-US" dirty="0" smtClean="0"/>
              <a:t>における核物理のクロスオーバー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核子構造の３次元的な理解に向けて－反クォーク・軌道角運動量・グルーオンの役割－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極限高強度場の科学 </a:t>
            </a:r>
            <a:r>
              <a:rPr lang="en-US" altLang="ja-JP" dirty="0" smtClean="0"/>
              <a:t>Extremely-High Field Science</a:t>
            </a:r>
          </a:p>
          <a:p>
            <a:pPr lvl="1"/>
            <a:r>
              <a:rPr lang="ja-JP" altLang="en-US" dirty="0" smtClean="0"/>
              <a:t>物理と原子力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日本での原子核ハドロン分野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sz="4000" dirty="0" smtClean="0"/>
              <a:t>物理学会＠新潟での実験核物理セッション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997152"/>
          </a:xfrm>
        </p:spPr>
        <p:txBody>
          <a:bodyPr>
            <a:normAutofit fontScale="77500" lnSpcReduction="20000"/>
          </a:bodyPr>
          <a:lstStyle/>
          <a:p>
            <a:r>
              <a:rPr lang="ja-JP" altLang="en-US" dirty="0" smtClean="0"/>
              <a:t>核子構造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RHIC PHENIX</a:t>
            </a:r>
            <a:r>
              <a:rPr lang="ja-JP" altLang="en-US" dirty="0" smtClean="0"/>
              <a:t>実験における陽子スピン構造の探求</a:t>
            </a:r>
            <a:br>
              <a:rPr lang="ja-JP" altLang="en-US" dirty="0" smtClean="0"/>
            </a:br>
            <a:r>
              <a:rPr lang="ja-JP" altLang="en-US" dirty="0" smtClean="0"/>
              <a:t>唐津 謙一 </a:t>
            </a:r>
            <a:r>
              <a:rPr lang="en-US" altLang="ja-JP" dirty="0" smtClean="0"/>
              <a:t>(</a:t>
            </a:r>
            <a:r>
              <a:rPr lang="ja-JP" altLang="en-US" dirty="0" smtClean="0"/>
              <a:t>京都大</a:t>
            </a:r>
            <a:r>
              <a:rPr lang="en-US" altLang="ja-JP" dirty="0" smtClean="0"/>
              <a:t>)</a:t>
            </a:r>
          </a:p>
          <a:p>
            <a:r>
              <a:rPr lang="ja-JP" altLang="en-US" dirty="0" smtClean="0"/>
              <a:t>高エネルギー重イオン衝突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RHIC-PHENIX</a:t>
            </a:r>
            <a:r>
              <a:rPr lang="ja-JP" altLang="en-US" dirty="0" smtClean="0"/>
              <a:t>実験での直接光子測定</a:t>
            </a:r>
            <a:br>
              <a:rPr lang="ja-JP" altLang="en-US" dirty="0" smtClean="0"/>
            </a:br>
            <a:r>
              <a:rPr lang="ja-JP" altLang="en-US" dirty="0" smtClean="0"/>
              <a:t>山口 頼人 </a:t>
            </a:r>
            <a:r>
              <a:rPr lang="en-US" altLang="ja-JP" dirty="0" smtClean="0"/>
              <a:t>(</a:t>
            </a:r>
            <a:r>
              <a:rPr lang="ja-JP" altLang="en-US" dirty="0" smtClean="0"/>
              <a:t>東京大</a:t>
            </a:r>
            <a:r>
              <a:rPr lang="en-US" altLang="ja-JP" dirty="0" smtClean="0"/>
              <a:t>)</a:t>
            </a:r>
          </a:p>
          <a:p>
            <a:r>
              <a:rPr lang="ja-JP" altLang="en-US" dirty="0" smtClean="0"/>
              <a:t>ハイパー核・ストレンジネス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Investigation of Strangeness </a:t>
            </a:r>
            <a:r>
              <a:rPr lang="en-US" altLang="ja-JP" dirty="0" err="1" smtClean="0"/>
              <a:t>Photoproduction</a:t>
            </a:r>
            <a:r>
              <a:rPr lang="en-US" altLang="ja-JP" dirty="0" smtClean="0"/>
              <a:t> near the Threshold</a:t>
            </a:r>
            <a:br>
              <a:rPr lang="en-US" altLang="ja-JP" dirty="0" smtClean="0"/>
            </a:br>
            <a:r>
              <a:rPr lang="ja-JP" altLang="en-US" dirty="0" smtClean="0"/>
              <a:t>金田 雅司 </a:t>
            </a:r>
            <a:r>
              <a:rPr lang="en-US" altLang="ja-JP" dirty="0" smtClean="0"/>
              <a:t>(</a:t>
            </a:r>
            <a:r>
              <a:rPr lang="ja-JP" altLang="en-US" dirty="0" smtClean="0"/>
              <a:t>東北大</a:t>
            </a:r>
            <a:r>
              <a:rPr lang="en-US" altLang="ja-JP" dirty="0" smtClean="0"/>
              <a:t>)</a:t>
            </a:r>
          </a:p>
          <a:p>
            <a:r>
              <a:rPr lang="ja-JP" altLang="en-US" dirty="0" smtClean="0"/>
              <a:t>ハドロン構造・中間子生成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荷電</a:t>
            </a:r>
            <a:r>
              <a:rPr lang="en-US" altLang="ja-JP" dirty="0" smtClean="0"/>
              <a:t>π</a:t>
            </a:r>
            <a:r>
              <a:rPr lang="ja-JP" altLang="en-US" dirty="0" smtClean="0"/>
              <a:t>中間子の原子核における吸収反応断面積の測定</a:t>
            </a:r>
            <a:br>
              <a:rPr lang="ja-JP" altLang="en-US" dirty="0" smtClean="0"/>
            </a:br>
            <a:r>
              <a:rPr lang="ja-JP" altLang="en-US" dirty="0" smtClean="0"/>
              <a:t>家城 佳 </a:t>
            </a:r>
            <a:r>
              <a:rPr lang="en-US" altLang="ja-JP" dirty="0" smtClean="0"/>
              <a:t>(</a:t>
            </a:r>
            <a:r>
              <a:rPr lang="ja-JP" altLang="en-US" dirty="0" smtClean="0"/>
              <a:t>京都大</a:t>
            </a:r>
            <a:r>
              <a:rPr lang="en-US" altLang="ja-JP" dirty="0" smtClean="0"/>
              <a:t>)</a:t>
            </a:r>
          </a:p>
          <a:p>
            <a:r>
              <a:rPr lang="ja-JP" altLang="en-US" dirty="0" smtClean="0"/>
              <a:t>不安定核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パイ中間子をプローブとしたハロー原子核の研究</a:t>
            </a:r>
            <a:br>
              <a:rPr lang="ja-JP" altLang="en-US" dirty="0" smtClean="0"/>
            </a:br>
            <a:r>
              <a:rPr lang="ja-JP" altLang="en-US" dirty="0" smtClean="0"/>
              <a:t>磯部 忠昭 </a:t>
            </a:r>
            <a:r>
              <a:rPr lang="en-US" altLang="ja-JP" dirty="0" smtClean="0"/>
              <a:t>(</a:t>
            </a:r>
            <a:r>
              <a:rPr lang="ja-JP" altLang="en-US" dirty="0" smtClean="0"/>
              <a:t>理研</a:t>
            </a:r>
            <a:r>
              <a:rPr lang="en-US" altLang="ja-JP" dirty="0" smtClean="0"/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164</Words>
  <Application>Microsoft Office PowerPoint</Application>
  <PresentationFormat>画面に合わせる (4:3)</PresentationFormat>
  <Paragraphs>38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テーマ</vt:lpstr>
      <vt:lpstr>セッションⅦ 原子核・ハドロン</vt:lpstr>
      <vt:lpstr>素粒子⇔原子核・ハドロン</vt:lpstr>
      <vt:lpstr>日本での原子核ハドロン分野 物理学会＠新潟での実験核物理セッション</vt:lpstr>
      <vt:lpstr>日本での原子核ハドロン分野 物理学会＠新潟での実験核物理セッション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セッションⅦ 原子核・ハドロン</dc:title>
  <dc:creator>isobe</dc:creator>
  <cp:lastModifiedBy>isobe</cp:lastModifiedBy>
  <cp:revision>5</cp:revision>
  <dcterms:created xsi:type="dcterms:W3CDTF">2011-02-22T05:40:41Z</dcterms:created>
  <dcterms:modified xsi:type="dcterms:W3CDTF">2011-02-22T23:39:08Z</dcterms:modified>
</cp:coreProperties>
</file>